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6" r:id="rId2"/>
    <p:sldId id="258" r:id="rId3"/>
    <p:sldId id="256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7" r:id="rId12"/>
    <p:sldId id="276" r:id="rId13"/>
    <p:sldId id="277" r:id="rId14"/>
    <p:sldId id="278" r:id="rId15"/>
    <p:sldId id="279" r:id="rId16"/>
    <p:sldId id="280" r:id="rId17"/>
    <p:sldId id="275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0053" autoAdjust="0"/>
  </p:normalViewPr>
  <p:slideViewPr>
    <p:cSldViewPr snapToGrid="0">
      <p:cViewPr varScale="1">
        <p:scale>
          <a:sx n="66" d="100"/>
          <a:sy n="66" d="100"/>
        </p:scale>
        <p:origin x="2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989B7-A894-4AB0-899F-3C803F58D201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24EA7-73D5-43ED-A261-72ACA490EE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54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BẤM</a:t>
            </a:r>
            <a:r>
              <a:rPr lang="en-US" baseline="0" dirty="0" smtClean="0"/>
              <a:t> WIN ĐỂ VÀO BÀI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24EA7-73D5-43ED-A261-72ACA490EED8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4069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24EA7-73D5-43ED-A261-72ACA490EED8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99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24EA7-73D5-43ED-A261-72ACA490EED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636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9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3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0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0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9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2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3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9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7741-409F-4DF0-BB52-DE2C29B9386F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2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7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9" Type="http://schemas.openxmlformats.org/officeDocument/2006/relationships/image" Target="../media/image20.png"/><Relationship Id="rId21" Type="http://schemas.microsoft.com/office/2007/relationships/hdphoto" Target="../media/hdphoto3.wdp"/><Relationship Id="rId34" Type="http://schemas.openxmlformats.org/officeDocument/2006/relationships/slide" Target="slide7.xml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5.png"/><Relationship Id="rId29" Type="http://schemas.openxmlformats.org/officeDocument/2006/relationships/image" Target="../media/image15.png"/><Relationship Id="rId41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9.wdp"/><Relationship Id="rId24" Type="http://schemas.openxmlformats.org/officeDocument/2006/relationships/image" Target="../media/image7.png"/><Relationship Id="rId32" Type="http://schemas.openxmlformats.org/officeDocument/2006/relationships/slide" Target="slide6.xml"/><Relationship Id="rId37" Type="http://schemas.openxmlformats.org/officeDocument/2006/relationships/image" Target="../media/image19.png"/><Relationship Id="rId40" Type="http://schemas.openxmlformats.org/officeDocument/2006/relationships/slide" Target="slide10.xml"/><Relationship Id="rId5" Type="http://schemas.openxmlformats.org/officeDocument/2006/relationships/image" Target="../media/image2.png"/><Relationship Id="rId15" Type="http://schemas.microsoft.com/office/2007/relationships/hdphoto" Target="../media/hdphoto11.wdp"/><Relationship Id="rId23" Type="http://schemas.microsoft.com/office/2007/relationships/hdphoto" Target="../media/hdphoto4.wdp"/><Relationship Id="rId28" Type="http://schemas.openxmlformats.org/officeDocument/2006/relationships/slide" Target="slide4.xml"/><Relationship Id="rId36" Type="http://schemas.openxmlformats.org/officeDocument/2006/relationships/slide" Target="slide8.xml"/><Relationship Id="rId10" Type="http://schemas.openxmlformats.org/officeDocument/2006/relationships/image" Target="../media/image11.png"/><Relationship Id="rId19" Type="http://schemas.microsoft.com/office/2007/relationships/hdphoto" Target="../media/hdphoto2.wdp"/><Relationship Id="rId31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8.wdp"/><Relationship Id="rId14" Type="http://schemas.openxmlformats.org/officeDocument/2006/relationships/image" Target="../media/image13.png"/><Relationship Id="rId22" Type="http://schemas.openxmlformats.org/officeDocument/2006/relationships/image" Target="../media/image6.png"/><Relationship Id="rId27" Type="http://schemas.microsoft.com/office/2007/relationships/hdphoto" Target="../media/hdphoto6.wdp"/><Relationship Id="rId30" Type="http://schemas.openxmlformats.org/officeDocument/2006/relationships/slide" Target="slide5.xml"/><Relationship Id="rId35" Type="http://schemas.openxmlformats.org/officeDocument/2006/relationships/image" Target="../media/image18.png"/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12" Type="http://schemas.openxmlformats.org/officeDocument/2006/relationships/image" Target="../media/image12.png"/><Relationship Id="rId17" Type="http://schemas.microsoft.com/office/2007/relationships/hdphoto" Target="../media/hdphoto12.wdp"/><Relationship Id="rId25" Type="http://schemas.microsoft.com/office/2007/relationships/hdphoto" Target="../media/hdphoto5.wdp"/><Relationship Id="rId33" Type="http://schemas.openxmlformats.org/officeDocument/2006/relationships/image" Target="../media/image17.png"/><Relationship Id="rId38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415480" y="3143137"/>
            <a:ext cx="9361040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6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/>
            <a:r>
              <a:rPr 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ĐẾN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7087812" y="4768448"/>
            <a:ext cx="4264695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95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097" y="1649253"/>
            <a:ext cx="1149580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BẢNG CỘNG (CÓ NHỚ) </a:t>
            </a:r>
          </a:p>
          <a:p>
            <a:pPr algn="ctr"/>
            <a:r>
              <a:rPr lang="en-US" sz="72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TRONG PHẠM VI 20</a:t>
            </a:r>
            <a:endParaRPr lang="en-US" sz="7200" b="1" spc="50" dirty="0">
              <a:ln w="1270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rgbClr val="FF0000">
                    <a:alpha val="3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t="-22000" r="-25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9804" y="1512644"/>
            <a:ext cx="380322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1500" b="1" cap="none" spc="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11500" b="1" cap="none" spc="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8" b="98874" l="10420" r="96093">
                        <a14:foregroundMark x1="24023" y1="88739" x2="22865" y2="95045"/>
                        <a14:backgroundMark x1="26339" y1="56532" x2="25615" y2="58108"/>
                        <a14:backgroundMark x1="23589" y1="71396" x2="23734" y2="73649"/>
                        <a14:backgroundMark x1="33430" y1="70946" x2="33719" y2="69820"/>
                        <a14:backgroundMark x1="92475" y1="71847" x2="92475" y2="69820"/>
                        <a14:backgroundMark x1="76700" y1="82658" x2="76700" y2="85135"/>
                        <a14:backgroundMark x1="81476" y1="83784" x2="80753" y2="8175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71" y="1154792"/>
            <a:ext cx="8457972" cy="543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1611086" y="2293257"/>
            <a:ext cx="1872343" cy="957943"/>
          </a:xfrm>
          <a:prstGeom prst="wedgeEllipseCallout">
            <a:avLst>
              <a:gd name="adj1" fmla="val 65154"/>
              <a:gd name="adj2" fmla="val 5117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11 + 2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8171540" y="1712687"/>
            <a:ext cx="1872343" cy="957943"/>
          </a:xfrm>
          <a:prstGeom prst="wedgeEllipseCallout">
            <a:avLst>
              <a:gd name="adj1" fmla="val -51901"/>
              <a:gd name="adj2" fmla="val 7390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8542" y="62068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2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8542" y="6303355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9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8542" y="386792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6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8542" y="549154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8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542" y="467973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7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542" y="143249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3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8542" y="224430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4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8542" y="305611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5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86694" y="6283633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– 9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86694" y="3848206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– 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86694" y="5471826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– 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86694" y="4660016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– 7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86694" y="1412776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– 3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86694" y="2224586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– 4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86694" y="3036396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– 5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54846" y="628075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– 9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54846" y="384533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– 6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54846" y="546895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– 8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54846" y="465714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– 7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854846" y="222171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– 4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54846" y="303352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– 5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222998" y="6261036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– 9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222998" y="3825609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– 6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222998" y="5449229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– 8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222998" y="4637419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– 7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222998" y="3013799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– 5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591150" y="6241314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– 9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91150" y="3805887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– 6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91150" y="5429507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– 8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591150" y="4617697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– 7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59302" y="626504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– 9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959302" y="5453234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– 8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959302" y="4641424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– 7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327454" y="627387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 – 9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327454" y="546207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 – 8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95606" y="627387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 – 9 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583038" y="44624"/>
            <a:ext cx="760737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vi 20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9263" y="305807"/>
            <a:ext cx="4251352" cy="678033"/>
            <a:chOff x="1253941" y="511805"/>
            <a:chExt cx="4251352" cy="678033"/>
          </a:xfrm>
        </p:grpSpPr>
        <p:grpSp>
          <p:nvGrpSpPr>
            <p:cNvPr id="5" name="Group 4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059472" y="511805"/>
              <a:ext cx="34458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63623" y="780192"/>
            <a:ext cx="5034898" cy="3290847"/>
            <a:chOff x="-153955" y="1143042"/>
            <a:chExt cx="5034898" cy="329084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8" t="3844" r="66694" b="73722"/>
            <a:stretch/>
          </p:blipFill>
          <p:spPr>
            <a:xfrm>
              <a:off x="-153955" y="1143042"/>
              <a:ext cx="5034898" cy="3290847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36170" y="2016624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14 – 5 </a:t>
              </a:r>
            </a:p>
            <a:p>
              <a:pPr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13 – 7 </a:t>
              </a:r>
              <a:endPara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24785" y="1997717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9964" y="2785172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442788" y="685854"/>
            <a:ext cx="5034898" cy="3290847"/>
            <a:chOff x="6442788" y="1048704"/>
            <a:chExt cx="5034898" cy="329084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4" t="74300" r="36108" b="3266"/>
            <a:stretch/>
          </p:blipFill>
          <p:spPr>
            <a:xfrm>
              <a:off x="6442788" y="1048704"/>
              <a:ext cx="5034898" cy="3290847"/>
            </a:xfrm>
            <a:prstGeom prst="rect">
              <a:avLst/>
            </a:prstGeom>
          </p:spPr>
        </p:pic>
        <p:sp>
          <p:nvSpPr>
            <p:cNvPr id="34" name="Rounded Rectangle 33"/>
            <p:cNvSpPr/>
            <p:nvPr/>
          </p:nvSpPr>
          <p:spPr>
            <a:xfrm>
              <a:off x="7532913" y="2169024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15 – 6 </a:t>
              </a:r>
            </a:p>
            <a:p>
              <a:pPr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16 – 8 </a:t>
              </a:r>
              <a:endPara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103950" y="2150117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29129" y="2937572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73196" y="3552767"/>
            <a:ext cx="5034898" cy="3290847"/>
            <a:chOff x="932850" y="3654365"/>
            <a:chExt cx="5034898" cy="329084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90" t="27566" r="5962" b="50000"/>
            <a:stretch/>
          </p:blipFill>
          <p:spPr>
            <a:xfrm flipH="1">
              <a:off x="932850" y="3654365"/>
              <a:ext cx="5034898" cy="3290847"/>
            </a:xfrm>
            <a:prstGeom prst="rect">
              <a:avLst/>
            </a:prstGeom>
          </p:spPr>
        </p:pic>
        <p:sp>
          <p:nvSpPr>
            <p:cNvPr id="40" name="Rounded Rectangle 39"/>
            <p:cNvSpPr/>
            <p:nvPr/>
          </p:nvSpPr>
          <p:spPr>
            <a:xfrm>
              <a:off x="2222640" y="4729490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 – 4 </a:t>
              </a:r>
            </a:p>
            <a:p>
              <a:pPr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18 – 9 </a:t>
              </a:r>
              <a:endPara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634023" y="4971835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59202" y="575929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6481054" y="3723896"/>
            <a:ext cx="4901662" cy="3203763"/>
            <a:chOff x="6611680" y="3723896"/>
            <a:chExt cx="4901662" cy="320376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45" t="52479" r="6807" b="25087"/>
            <a:stretch/>
          </p:blipFill>
          <p:spPr>
            <a:xfrm>
              <a:off x="6611680" y="3723896"/>
              <a:ext cx="4901662" cy="3203763"/>
            </a:xfrm>
            <a:prstGeom prst="rect">
              <a:avLst/>
            </a:prstGeom>
          </p:spPr>
        </p:pic>
        <p:sp>
          <p:nvSpPr>
            <p:cNvPr id="45" name="Rounded Rectangle 44"/>
            <p:cNvSpPr/>
            <p:nvPr/>
          </p:nvSpPr>
          <p:spPr>
            <a:xfrm>
              <a:off x="7825208" y="4596696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 – 3 </a:t>
              </a:r>
            </a:p>
            <a:p>
              <a:pPr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14 – 8 </a:t>
              </a:r>
              <a:endPara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272842" y="4971835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298021" y="575929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9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5" grpId="0"/>
      <p:bldP spid="36" grpId="0"/>
      <p:bldP spid="41" grpId="0"/>
      <p:bldP spid="42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434" y="232782"/>
            <a:ext cx="11208337" cy="678033"/>
            <a:chOff x="1253941" y="511805"/>
            <a:chExt cx="11208337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0402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-11968" y="1085299"/>
            <a:ext cx="2690420" cy="2216753"/>
            <a:chOff x="-11968" y="1085299"/>
            <a:chExt cx="2690420" cy="22167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8" t="17566" r="9364" b="24191"/>
            <a:stretch/>
          </p:blipFill>
          <p:spPr>
            <a:xfrm>
              <a:off x="-11968" y="1085299"/>
              <a:ext cx="2690420" cy="2216753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1198113" y="1325880"/>
              <a:ext cx="725776" cy="73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7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3168890" y="1085299"/>
            <a:ext cx="2690420" cy="2216753"/>
            <a:chOff x="3168890" y="1085299"/>
            <a:chExt cx="2690420" cy="221675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8" t="17566" r="9364" b="24191"/>
            <a:stretch/>
          </p:blipFill>
          <p:spPr>
            <a:xfrm>
              <a:off x="3168890" y="1085299"/>
              <a:ext cx="2690420" cy="2216753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4381098" y="1325879"/>
              <a:ext cx="725776" cy="73063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6331070" y="1085299"/>
            <a:ext cx="2690420" cy="2216753"/>
            <a:chOff x="6331070" y="1085299"/>
            <a:chExt cx="2690420" cy="221675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8" t="17566" r="9364" b="24191"/>
            <a:stretch/>
          </p:blipFill>
          <p:spPr>
            <a:xfrm flipH="1">
              <a:off x="6331070" y="1085299"/>
              <a:ext cx="2690420" cy="2216753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7060622" y="1325878"/>
              <a:ext cx="725776" cy="7306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52" name="Group 2051"/>
          <p:cNvGrpSpPr/>
          <p:nvPr/>
        </p:nvGrpSpPr>
        <p:grpSpPr>
          <a:xfrm>
            <a:off x="9530607" y="1085299"/>
            <a:ext cx="2690420" cy="2216753"/>
            <a:chOff x="9530607" y="1085299"/>
            <a:chExt cx="2690420" cy="221675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8" t="17566" r="9364" b="24191"/>
            <a:stretch/>
          </p:blipFill>
          <p:spPr>
            <a:xfrm flipH="1">
              <a:off x="9530607" y="1085299"/>
              <a:ext cx="2690420" cy="2216753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0239905" y="1310640"/>
              <a:ext cx="725776" cy="730635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91350" y="4622053"/>
            <a:ext cx="2059018" cy="1474841"/>
            <a:chOff x="0" y="5359474"/>
            <a:chExt cx="2059018" cy="1474841"/>
          </a:xfrm>
        </p:grpSpPr>
        <p:sp>
          <p:nvSpPr>
            <p:cNvPr id="23" name="Oval 22"/>
            <p:cNvSpPr/>
            <p:nvPr/>
          </p:nvSpPr>
          <p:spPr>
            <a:xfrm>
              <a:off x="0" y="5515429"/>
              <a:ext cx="1527930" cy="65404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11 - 6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" descr="Mỉm Cười Minh Họa Vector Kiến Hình ảnh | Định dạng hình ảnh PNG 715256535|  vn.lovepik.co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28" b="94535" l="10000" r="92791">
                          <a14:foregroundMark x1="41744" y1="28837" x2="46628" y2="36512"/>
                          <a14:foregroundMark x1="33721" y1="28023" x2="28256" y2="36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1" r="7970"/>
            <a:stretch/>
          </p:blipFill>
          <p:spPr bwMode="auto">
            <a:xfrm flipH="1">
              <a:off x="846111" y="5359474"/>
              <a:ext cx="1212907" cy="147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0" y="5359474"/>
            <a:ext cx="2059018" cy="1474841"/>
            <a:chOff x="0" y="5359474"/>
            <a:chExt cx="2059018" cy="1474841"/>
          </a:xfrm>
        </p:grpSpPr>
        <p:sp>
          <p:nvSpPr>
            <p:cNvPr id="7" name="Oval 6"/>
            <p:cNvSpPr/>
            <p:nvPr/>
          </p:nvSpPr>
          <p:spPr>
            <a:xfrm>
              <a:off x="0" y="5515429"/>
              <a:ext cx="1527930" cy="65404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10 – 6 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0" name="Picture 2" descr="Mỉm Cười Minh Họa Vector Kiến Hình ảnh | Định dạng hình ảnh PNG 715256535|  vn.lovepik.com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28" b="94535" l="10000" r="92791">
                          <a14:foregroundMark x1="41744" y1="28837" x2="46628" y2="36512"/>
                          <a14:foregroundMark x1="33721" y1="28023" x2="28256" y2="36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1" r="7970"/>
            <a:stretch/>
          </p:blipFill>
          <p:spPr bwMode="auto">
            <a:xfrm flipH="1">
              <a:off x="846111" y="5359474"/>
              <a:ext cx="1212907" cy="147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2780622" y="5552609"/>
            <a:ext cx="2059018" cy="1474841"/>
            <a:chOff x="0" y="5359474"/>
            <a:chExt cx="2059018" cy="1474841"/>
          </a:xfrm>
        </p:grpSpPr>
        <p:sp>
          <p:nvSpPr>
            <p:cNvPr id="20" name="Oval 19"/>
            <p:cNvSpPr/>
            <p:nvPr/>
          </p:nvSpPr>
          <p:spPr>
            <a:xfrm>
              <a:off x="0" y="5515429"/>
              <a:ext cx="1527930" cy="65404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11 – 7 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1" name="Picture 2" descr="Mỉm Cười Minh Họa Vector Kiến Hình ảnh | Định dạng hình ảnh PNG 715256535|  vn.lovepik.co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28" b="94535" l="10000" r="92791">
                          <a14:foregroundMark x1="41744" y1="28837" x2="46628" y2="36512"/>
                          <a14:foregroundMark x1="33721" y1="28023" x2="28256" y2="36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1" r="7970"/>
            <a:stretch/>
          </p:blipFill>
          <p:spPr bwMode="auto">
            <a:xfrm flipH="1">
              <a:off x="846111" y="5359474"/>
              <a:ext cx="1212907" cy="147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088528" y="4499749"/>
            <a:ext cx="2059018" cy="1474841"/>
            <a:chOff x="0" y="5359474"/>
            <a:chExt cx="2059018" cy="1474841"/>
          </a:xfrm>
        </p:grpSpPr>
        <p:sp>
          <p:nvSpPr>
            <p:cNvPr id="17" name="Oval 16"/>
            <p:cNvSpPr/>
            <p:nvPr/>
          </p:nvSpPr>
          <p:spPr>
            <a:xfrm>
              <a:off x="0" y="5515429"/>
              <a:ext cx="1527930" cy="65404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14 – 7 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2" descr="Mỉm Cười Minh Họa Vector Kiến Hình ảnh | Định dạng hình ảnh PNG 715256535|  vn.lovepik.co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28" b="94535" l="10000" r="92791">
                          <a14:foregroundMark x1="41744" y1="28837" x2="46628" y2="36512"/>
                          <a14:foregroundMark x1="33721" y1="28023" x2="28256" y2="36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1" r="7970"/>
            <a:stretch/>
          </p:blipFill>
          <p:spPr bwMode="auto">
            <a:xfrm flipH="1">
              <a:off x="846111" y="5359474"/>
              <a:ext cx="1212907" cy="147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 flipH="1">
            <a:off x="9450846" y="3837708"/>
            <a:ext cx="2059018" cy="1474841"/>
            <a:chOff x="0" y="5359474"/>
            <a:chExt cx="2059018" cy="1474841"/>
          </a:xfrm>
        </p:grpSpPr>
        <p:sp>
          <p:nvSpPr>
            <p:cNvPr id="26" name="Oval 25"/>
            <p:cNvSpPr/>
            <p:nvPr/>
          </p:nvSpPr>
          <p:spPr>
            <a:xfrm>
              <a:off x="0" y="5515429"/>
              <a:ext cx="1527930" cy="65404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13 – 6 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7" name="Picture 2" descr="Mỉm Cười Minh Họa Vector Kiến Hình ảnh | Định dạng hình ảnh PNG 715256535|  vn.lovepik.co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28" b="94535" l="10000" r="92791">
                          <a14:foregroundMark x1="41744" y1="28837" x2="46628" y2="36512"/>
                          <a14:foregroundMark x1="33721" y1="28023" x2="28256" y2="36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1" r="7970"/>
            <a:stretch/>
          </p:blipFill>
          <p:spPr bwMode="auto">
            <a:xfrm flipH="1">
              <a:off x="846111" y="5359474"/>
              <a:ext cx="1212907" cy="147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 flipH="1">
            <a:off x="9873902" y="5423952"/>
            <a:ext cx="2059018" cy="1474841"/>
            <a:chOff x="0" y="5359474"/>
            <a:chExt cx="2059018" cy="1474841"/>
          </a:xfrm>
        </p:grpSpPr>
        <p:sp>
          <p:nvSpPr>
            <p:cNvPr id="34" name="Oval 33"/>
            <p:cNvSpPr/>
            <p:nvPr/>
          </p:nvSpPr>
          <p:spPr>
            <a:xfrm>
              <a:off x="0" y="5515429"/>
              <a:ext cx="1527930" cy="65404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11 – 5 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5" name="Picture 2" descr="Mỉm Cười Minh Họa Vector Kiến Hình ảnh | Định dạng hình ảnh PNG 715256535|  vn.lovepik.co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28" b="94535" l="10000" r="92791">
                          <a14:foregroundMark x1="41744" y1="28837" x2="46628" y2="36512"/>
                          <a14:foregroundMark x1="33721" y1="28023" x2="28256" y2="36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1" r="7970"/>
            <a:stretch/>
          </p:blipFill>
          <p:spPr bwMode="auto">
            <a:xfrm flipH="1">
              <a:off x="846111" y="5359474"/>
              <a:ext cx="1212907" cy="147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 flipH="1">
            <a:off x="7288349" y="4613955"/>
            <a:ext cx="2059018" cy="1474841"/>
            <a:chOff x="0" y="5359474"/>
            <a:chExt cx="2059018" cy="1474841"/>
          </a:xfrm>
        </p:grpSpPr>
        <p:sp>
          <p:nvSpPr>
            <p:cNvPr id="37" name="Oval 36"/>
            <p:cNvSpPr/>
            <p:nvPr/>
          </p:nvSpPr>
          <p:spPr>
            <a:xfrm>
              <a:off x="0" y="5515429"/>
              <a:ext cx="1527930" cy="65404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12 – 6 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2" descr="Mỉm Cười Minh Họa Vector Kiến Hình ảnh | Định dạng hình ảnh PNG 715256535|  vn.lovepik.co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28" b="94535" l="10000" r="92791">
                          <a14:foregroundMark x1="41744" y1="28837" x2="46628" y2="36512"/>
                          <a14:foregroundMark x1="33721" y1="28023" x2="28256" y2="36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1" r="7970"/>
            <a:stretch/>
          </p:blipFill>
          <p:spPr bwMode="auto">
            <a:xfrm flipH="1">
              <a:off x="846111" y="5359474"/>
              <a:ext cx="1212907" cy="147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172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30626 -0.5189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05742 -0.3921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737 -0.5388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45131 -0.4034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5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5508 -0.4076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2878 -0.2900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45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2737 -0.52338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-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756399" y="2598055"/>
            <a:ext cx="5138057" cy="3806377"/>
            <a:chOff x="6756399" y="2598055"/>
            <a:chExt cx="5138057" cy="38063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2" t="4026" r="6880" b="-1"/>
            <a:stretch/>
          </p:blipFill>
          <p:spPr>
            <a:xfrm>
              <a:off x="6756399" y="2598055"/>
              <a:ext cx="5138057" cy="3806377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7815990" y="3421123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14 – 6 </a:t>
              </a:r>
            </a:p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17 – 8 </a:t>
              </a:r>
              <a:endPara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186330" y="267678"/>
            <a:ext cx="34419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Củng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9256" y="2598056"/>
            <a:ext cx="5138057" cy="3806377"/>
            <a:chOff x="769256" y="2598056"/>
            <a:chExt cx="5138057" cy="38063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2" t="4026" r="6880" b="-1"/>
            <a:stretch/>
          </p:blipFill>
          <p:spPr>
            <a:xfrm>
              <a:off x="769256" y="2598056"/>
              <a:ext cx="5138057" cy="3806377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1959475" y="3421123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13 – 9 </a:t>
              </a:r>
            </a:p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n-US" sz="4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15 – 8 </a:t>
              </a:r>
              <a:endPara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601438" y="3652345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6924" y="4674446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7953" y="3652345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43439" y="4674446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9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6964" y="300335"/>
            <a:ext cx="25587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2011045"/>
            <a:ext cx="9433560" cy="2560955"/>
          </a:xfrm>
        </p:spPr>
        <p:txBody>
          <a:bodyPr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228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9258" y="3535323"/>
            <a:ext cx="8100900" cy="208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4827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934" y1="40202" x2="40580" y2="45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7209" y="3253701"/>
            <a:ext cx="1932703" cy="3521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42" b="100000" l="9828" r="100000">
                        <a14:foregroundMark x1="58460" y1="35348" x2="39108" y2="34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6155" y="3322013"/>
            <a:ext cx="2663895" cy="3214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247" y1="36993" x2="45964" y2="63897"/>
                        <a14:foregroundMark x1="47611" y1="28487" x2="42339" y2="61128"/>
                        <a14:foregroundMark x1="39703" y1="86152" x2="40033" y2="91296"/>
                        <a14:foregroundMark x1="66227" y1="10979" x2="40033" y2="11474"/>
                        <a14:foregroundMark x1="34267" y1="11276" x2="22076" y2="11276"/>
                        <a14:foregroundMark x1="17298" y1="16123" x2="17298" y2="26805"/>
                        <a14:foregroundMark x1="73147" y1="17310" x2="76112" y2="28981"/>
                        <a14:foregroundMark x1="42998" y1="84768" x2="43657" y2="91592"/>
                        <a14:foregroundMark x1="53377" y1="87933" x2="52883" y2="91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151" y="3855244"/>
            <a:ext cx="1802841" cy="30027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34">
                        <a14:foregroundMark x1="49374" y1="34128" x2="46198" y2="30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3720" y="3832074"/>
            <a:ext cx="2804242" cy="31713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70" y1="33970" x2="29261" y2="34666"/>
                        <a14:foregroundMark x1="53544" y1="38923" x2="44344" y2="44222"/>
                        <a14:foregroundMark x1="44344" y1="88271" x2="41327" y2="92615"/>
                        <a14:foregroundMark x1="56410" y1="87142" x2="55505" y2="91833"/>
                        <a14:foregroundMark x1="46757" y1="87924" x2="46305" y2="91312"/>
                        <a14:foregroundMark x1="43288" y1="87924" x2="41327" y2="91312"/>
                        <a14:foregroundMark x1="47210" y1="87750" x2="47964" y2="89487"/>
                        <a14:foregroundMark x1="55053" y1="87924" x2="53394" y2="90877"/>
                        <a14:foregroundMark x1="58371" y1="87750" x2="58371" y2="91573"/>
                        <a14:foregroundMark x1="59578" y1="87402" x2="59578" y2="90617"/>
                        <a14:foregroundMark x1="53997" y1="87750" x2="52941" y2="90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2408" y="3668817"/>
            <a:ext cx="1789425" cy="31065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0646" y1="38682" x2="34214" y2="38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037" y="3451254"/>
            <a:ext cx="1745913" cy="29560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17964" y="1545159"/>
            <a:ext cx="7391946" cy="212365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 TIỆC </a:t>
            </a:r>
          </a:p>
          <a:p>
            <a:pPr algn="ctr"/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HÓA TRANG</a:t>
            </a:r>
            <a:endParaRPr 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38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401" y1="32526" x2="41959" y2="30450"/>
                        <a14:foregroundMark x1="37338" y1="29412" x2="27911" y2="32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7612" y="4012542"/>
            <a:ext cx="1842298" cy="2952444"/>
          </a:xfrm>
          <a:prstGeom prst="rect">
            <a:avLst/>
          </a:prstGeom>
        </p:spPr>
      </p:pic>
      <p:pic>
        <p:nvPicPr>
          <p:cNvPr id="4" name="ĐC SHARE MIỄN PHÍ BỞI NK POWERSKILLS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30" b="100000" l="0" r="100000">
                        <a14:foregroundMark x1="35701" y1="27220" x2="28972" y2="35063"/>
                        <a14:foregroundMark x1="58131" y1="27797" x2="62430" y2="34948"/>
                        <a14:foregroundMark x1="31776" y1="29066" x2="25794" y2="34256"/>
                        <a14:backgroundMark x1="47477" y1="94464" x2="50467" y2="934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2305" y="3735385"/>
            <a:ext cx="1821866" cy="2952445"/>
          </a:xfrm>
          <a:prstGeom prst="rect">
            <a:avLst/>
          </a:prstGeom>
        </p:spPr>
      </p:pic>
      <p:pic>
        <p:nvPicPr>
          <p:cNvPr id="5" name="CẤM BUÔN BÁN, CẤM REUP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0092" y1="27718" x2="22633" y2="37873"/>
                        <a14:foregroundMark x1="38337" y1="52330" x2="56120" y2="52330"/>
                        <a14:foregroundMark x1="64434" y1="26045" x2="58891" y2="371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72560" y="3735385"/>
            <a:ext cx="1474519" cy="2850283"/>
          </a:xfrm>
          <a:prstGeom prst="rect">
            <a:avLst/>
          </a:prstGeom>
        </p:spPr>
      </p:pic>
      <p:pic>
        <p:nvPicPr>
          <p:cNvPr id="6" name="Vào http://fb.com/nkpowerskills tải game miễn phí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4194" y1="34082" x2="49247" y2="27091"/>
                        <a14:foregroundMark x1="65591" y1="27840" x2="19570" y2="27341"/>
                        <a14:foregroundMark x1="28172" y1="25843" x2="28172" y2="36330"/>
                        <a14:foregroundMark x1="36344" y1="25593" x2="23011" y2="35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8541" y="4130309"/>
            <a:ext cx="1583491" cy="2727691"/>
          </a:xfrm>
          <a:prstGeom prst="rect">
            <a:avLst/>
          </a:prstGeom>
        </p:spPr>
      </p:pic>
      <p:pic>
        <p:nvPicPr>
          <p:cNvPr id="7" name="ĐC SHARE MIỄN PHÍ BỞI NK POWERSKILLS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670" y1="27932" x2="57082" y2="33857"/>
                        <a14:foregroundMark x1="25793" y1="25877" x2="39323" y2="42805"/>
                        <a14:foregroundMark x1="62368" y1="23942" x2="35729" y2="35187"/>
                        <a14:foregroundMark x1="26427" y1="28537" x2="23467" y2="35187"/>
                        <a14:foregroundMark x1="46089" y1="24426" x2="53700" y2="37485"/>
                        <a14:foregroundMark x1="67019" y1="24184" x2="57717" y2="32648"/>
                        <a14:foregroundMark x1="58985" y1="23096" x2="67019" y2="32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6312" y="3881352"/>
            <a:ext cx="1610734" cy="2816230"/>
          </a:xfrm>
          <a:prstGeom prst="rect">
            <a:avLst/>
          </a:prstGeom>
        </p:spPr>
      </p:pic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69536" y1="30858" x2="21192" y2="26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5653" y="3721860"/>
            <a:ext cx="1542627" cy="2659584"/>
          </a:xfrm>
          <a:prstGeom prst="rect">
            <a:avLst/>
          </a:prstGeom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542" b="100000" l="9828" r="100000">
                        <a14:foregroundMark x1="58460" y1="35348" x2="39108" y2="34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657" y="3691199"/>
            <a:ext cx="2663895" cy="321448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50247" y1="36993" x2="45964" y2="63897"/>
                        <a14:foregroundMark x1="47611" y1="28487" x2="42339" y2="61128"/>
                        <a14:foregroundMark x1="39703" y1="86152" x2="40033" y2="91296"/>
                        <a14:foregroundMark x1="66227" y1="10979" x2="40033" y2="11474"/>
                        <a14:foregroundMark x1="34267" y1="11276" x2="22076" y2="11276"/>
                        <a14:foregroundMark x1="17298" y1="16123" x2="17298" y2="26805"/>
                        <a14:foregroundMark x1="73147" y1="17310" x2="76112" y2="28981"/>
                        <a14:foregroundMark x1="42998" y1="84768" x2="43657" y2="91592"/>
                        <a14:foregroundMark x1="53377" y1="87933" x2="52883" y2="91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08" y="3417533"/>
            <a:ext cx="1802841" cy="300275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134">
                        <a14:foregroundMark x1="49374" y1="34128" x2="46198" y2="30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0950" y="3619370"/>
            <a:ext cx="2804242" cy="3171302"/>
          </a:xfrm>
          <a:prstGeom prst="rect">
            <a:avLst/>
          </a:pr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67270" y1="33970" x2="29261" y2="34666"/>
                        <a14:foregroundMark x1="53544" y1="38923" x2="44344" y2="44222"/>
                        <a14:foregroundMark x1="44344" y1="88271" x2="41327" y2="92615"/>
                        <a14:foregroundMark x1="56410" y1="87142" x2="55505" y2="91833"/>
                        <a14:foregroundMark x1="46757" y1="87924" x2="46305" y2="91312"/>
                        <a14:foregroundMark x1="43288" y1="87924" x2="41327" y2="91312"/>
                        <a14:foregroundMark x1="47210" y1="87750" x2="47964" y2="89487"/>
                        <a14:foregroundMark x1="55053" y1="87924" x2="53394" y2="90877"/>
                        <a14:foregroundMark x1="58371" y1="87750" x2="58371" y2="91573"/>
                        <a14:foregroundMark x1="59578" y1="87402" x2="59578" y2="90617"/>
                        <a14:foregroundMark x1="53997" y1="87750" x2="52941" y2="90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7284" y="3463053"/>
            <a:ext cx="1789425" cy="3106528"/>
          </a:xfrm>
          <a:prstGeom prst="rect">
            <a:avLst/>
          </a:prstGeom>
        </p:spPr>
      </p:pic>
      <p:pic>
        <p:nvPicPr>
          <p:cNvPr id="33" name="ĐC SHARE MIỄN PHÍ BỞI NK POWERSKILLS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60646" y1="38682" x2="34214" y2="38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504" y="3691199"/>
            <a:ext cx="1745913" cy="2956004"/>
          </a:xfrm>
          <a:prstGeom prst="rect">
            <a:avLst/>
          </a:prstGeom>
        </p:spPr>
      </p:pic>
      <p:pic>
        <p:nvPicPr>
          <p:cNvPr id="22" name="CẤM BUÔN BÁN, CẤM REUP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3" y="2830557"/>
            <a:ext cx="998574" cy="982911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51" y="3308250"/>
            <a:ext cx="1022465" cy="1010435"/>
          </a:xfrm>
          <a:prstGeom prst="rect">
            <a:avLst/>
          </a:prstGeom>
        </p:spPr>
      </p:pic>
      <p:pic>
        <p:nvPicPr>
          <p:cNvPr id="24" name="ĐC SHARE MIỄN PHÍ BỞI NK POWERSKILLS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72" y="3013809"/>
            <a:ext cx="1006659" cy="998733"/>
          </a:xfrm>
          <a:prstGeom prst="rect">
            <a:avLst/>
          </a:prstGeom>
        </p:spPr>
      </p:pic>
      <p:pic>
        <p:nvPicPr>
          <p:cNvPr id="25" name="CẤM BUÔN BÁN, CẤM REUP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56" y="3050573"/>
            <a:ext cx="986519" cy="971045"/>
          </a:xfrm>
          <a:prstGeom prst="rect">
            <a:avLst/>
          </a:prstGeom>
        </p:spPr>
      </p:pic>
      <p:pic>
        <p:nvPicPr>
          <p:cNvPr id="26" name="Vào http://fb.com/nkpowerskills tải game miễn phí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39" y="3038586"/>
            <a:ext cx="982500" cy="967089"/>
          </a:xfrm>
          <a:prstGeom prst="rect">
            <a:avLst/>
          </a:prstGeom>
        </p:spPr>
      </p:pic>
      <p:pic>
        <p:nvPicPr>
          <p:cNvPr id="27" name="CẤM BUÔN BÁN, CẤM REUP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26" y="3179041"/>
            <a:ext cx="962592" cy="951268"/>
          </a:xfrm>
          <a:prstGeom prst="rect">
            <a:avLst/>
          </a:prstGeom>
        </p:spPr>
      </p:pic>
      <p:pic>
        <p:nvPicPr>
          <p:cNvPr id="35" name="2" descr="Káº¿t quáº£ hÃ¬nh áº£nh cho win text gif">
            <a:hlinkClick r:id="rId40" action="ppaction://hlinksldjump"/>
          </p:cNvPr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15" y="687161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IconExperience Â» G-Collection Â» Pumpkin Halloween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6440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nip Diagonal Corner Rectangle 35"/>
          <p:cNvSpPr/>
          <p:nvPr/>
        </p:nvSpPr>
        <p:spPr>
          <a:xfrm>
            <a:off x="5528292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 – 6 = 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04363" y="411781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04363" y="272235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756219" y="4430314"/>
            <a:ext cx="705653" cy="5644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972243" y="2939738"/>
            <a:ext cx="621265" cy="54369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9194147" y="272542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04726" y="4151122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995" y="4462691"/>
            <a:ext cx="568657" cy="49972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995" y="3099898"/>
            <a:ext cx="553734" cy="486614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4842" y="81258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3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conExperience Â» G-Collection Â» Pumpkin Halloween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6440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16"/>
          <p:cNvSpPr/>
          <p:nvPr/>
        </p:nvSpPr>
        <p:spPr>
          <a:xfrm>
            <a:off x="3005945" y="812588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– 4 – 5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6428" y="327215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82016" y="314254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28284" y="3584661"/>
            <a:ext cx="705653" cy="5644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449896" y="3359930"/>
            <a:ext cx="621265" cy="5436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686047" y="45800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82379" y="4571314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48" y="4882883"/>
            <a:ext cx="568657" cy="499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95" y="4954499"/>
            <a:ext cx="553734" cy="48661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7077" y="123278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conExperience Â» G-Collection Â» Pumpkin Halloween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6440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16"/>
          <p:cNvSpPr/>
          <p:nvPr/>
        </p:nvSpPr>
        <p:spPr>
          <a:xfrm>
            <a:off x="3125471" y="464755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 – 9 – 8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01542" y="419017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01542" y="279471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353398" y="4502673"/>
            <a:ext cx="705653" cy="5644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69422" y="3012097"/>
            <a:ext cx="621265" cy="5436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791326" y="2797783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01905" y="422348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174" y="4535050"/>
            <a:ext cx="568657" cy="499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174" y="3172257"/>
            <a:ext cx="553734" cy="48661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2993" y="86420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conExperience Â» G-Collection Â» Pumpkin Halloween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6440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nip Diagonal Corner Rectangle 18"/>
          <p:cNvSpPr/>
          <p:nvPr/>
        </p:nvSpPr>
        <p:spPr>
          <a:xfrm>
            <a:off x="3005945" y="421767"/>
            <a:ext cx="6477794" cy="2060692"/>
          </a:xfrm>
          <a:prstGeom prst="snip2DiagRect">
            <a:avLst/>
          </a:prstGeom>
          <a:solidFill>
            <a:schemeClr val="bg1">
              <a:lumMod val="65000"/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– 8 = 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47287" y="2754795"/>
            <a:ext cx="2486308" cy="1105444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82016" y="4174207"/>
            <a:ext cx="2486308" cy="1105444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199143" y="3067298"/>
            <a:ext cx="705653" cy="5644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449896" y="4391590"/>
            <a:ext cx="621265" cy="5436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671800" y="2754795"/>
            <a:ext cx="2482277" cy="1105444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2379" y="4180493"/>
            <a:ext cx="2480357" cy="1092872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48" y="4492062"/>
            <a:ext cx="568657" cy="499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48" y="3129269"/>
            <a:ext cx="553734" cy="486614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151" y="85159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8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conExperience Â» G-Collection Â» Pumpkin Halloween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4" y="5688043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16"/>
          <p:cNvSpPr/>
          <p:nvPr/>
        </p:nvSpPr>
        <p:spPr>
          <a:xfrm>
            <a:off x="584978" y="516800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– 6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55461" y="284675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1049" y="284675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807317" y="3159262"/>
            <a:ext cx="705653" cy="5644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2028929" y="3064142"/>
            <a:ext cx="621265" cy="5436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65080" y="426295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61412" y="427552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81" y="4587095"/>
            <a:ext cx="568657" cy="499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28" y="4637428"/>
            <a:ext cx="553734" cy="48661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3471" y="84843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IconExperience Â» G-Collection Â» Pumpkin Halloween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4" y="5688043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43904" y="3483528"/>
            <a:ext cx="2486308" cy="1105444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49721" y="3483528"/>
            <a:ext cx="2486308" cy="1105444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495760" y="3796031"/>
            <a:ext cx="705653" cy="5644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17601" y="3700911"/>
            <a:ext cx="621265" cy="54369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049788" y="3547089"/>
            <a:ext cx="2480357" cy="1092872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174" y="3858658"/>
            <a:ext cx="568657" cy="4997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45972" y="776205"/>
            <a:ext cx="7596322" cy="2060692"/>
            <a:chOff x="584978" y="516800"/>
            <a:chExt cx="7596322" cy="2060692"/>
          </a:xfrm>
        </p:grpSpPr>
        <p:sp>
          <p:nvSpPr>
            <p:cNvPr id="20" name="Snip Diagonal Corner Rectangle 19"/>
            <p:cNvSpPr/>
            <p:nvPr/>
          </p:nvSpPr>
          <p:spPr>
            <a:xfrm>
              <a:off x="584978" y="516800"/>
              <a:ext cx="7596322" cy="2060692"/>
            </a:xfrm>
            <a:prstGeom prst="snip2DiagRect">
              <a:avLst/>
            </a:prstGeom>
            <a:solidFill>
              <a:schemeClr val="bg1">
                <a:lumMod val="65000"/>
                <a:alpha val="6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sz="4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Điền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&gt;; =; &lt;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algn="ctr" defTabSz="685800">
                <a:defRPr/>
              </a:pPr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15 – 8           18 – 9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3985384" y="1654629"/>
              <a:ext cx="795510" cy="46445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7319" y="113377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53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339</Words>
  <Application>Microsoft Office PowerPoint</Application>
  <PresentationFormat>Widescreen</PresentationFormat>
  <Paragraphs>126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45</cp:revision>
  <dcterms:created xsi:type="dcterms:W3CDTF">2020-10-22T17:54:03Z</dcterms:created>
  <dcterms:modified xsi:type="dcterms:W3CDTF">2021-08-14T13:40:26Z</dcterms:modified>
</cp:coreProperties>
</file>