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38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64" r:id="rId10"/>
    <p:sldId id="265" r:id="rId11"/>
    <p:sldId id="279" r:id="rId12"/>
    <p:sldId id="280" r:id="rId13"/>
    <p:sldId id="267" r:id="rId14"/>
    <p:sldId id="28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1652" autoAdjust="0"/>
  </p:normalViewPr>
  <p:slideViewPr>
    <p:cSldViewPr snapToGrid="0">
      <p:cViewPr>
        <p:scale>
          <a:sx n="74" d="100"/>
          <a:sy n="74" d="100"/>
        </p:scale>
        <p:origin x="-450" y="-6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148-4F97-424F-9AD8-C4D6FE808E8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E039-6080-45C6-9ACE-6CBC3EC794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30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0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4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2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7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0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GV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trừ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hạng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ta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hạng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86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toán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trừ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812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slide" Target="slide3.xml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9" Type="http://schemas.openxmlformats.org/officeDocument/2006/relationships/slide" Target="slide7.xml"/><Relationship Id="rId3" Type="http://schemas.microsoft.com/office/2007/relationships/media" Target="../media/media2.mp3"/><Relationship Id="rId21" Type="http://schemas.openxmlformats.org/officeDocument/2006/relationships/image" Target="../media/image16.png"/><Relationship Id="rId34" Type="http://schemas.openxmlformats.org/officeDocument/2006/relationships/image" Target="../media/image26.gif"/><Relationship Id="rId42" Type="http://schemas.openxmlformats.org/officeDocument/2006/relationships/image" Target="../media/image5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hdphoto" Target="../media/hdphoto2.wdp"/><Relationship Id="rId25" Type="http://schemas.openxmlformats.org/officeDocument/2006/relationships/image" Target="../media/image19.png"/><Relationship Id="rId33" Type="http://schemas.openxmlformats.org/officeDocument/2006/relationships/image" Target="../media/image25.gif"/><Relationship Id="rId38" Type="http://schemas.openxmlformats.org/officeDocument/2006/relationships/slide" Target="slide6.xml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microsoft.com/office/2007/relationships/hdphoto" Target="../media/hdphoto3.wdp"/><Relationship Id="rId41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gif"/><Relationship Id="rId32" Type="http://schemas.openxmlformats.org/officeDocument/2006/relationships/image" Target="../media/image24.gif"/><Relationship Id="rId37" Type="http://schemas.openxmlformats.org/officeDocument/2006/relationships/slide" Target="slide5.xml"/><Relationship Id="rId40" Type="http://schemas.openxmlformats.org/officeDocument/2006/relationships/slide" Target="slide8.xml"/><Relationship Id="rId45" Type="http://schemas.openxmlformats.org/officeDocument/2006/relationships/image" Target="../media/image11.png"/><Relationship Id="rId5" Type="http://schemas.openxmlformats.org/officeDocument/2006/relationships/audio" Target="NULL" TargetMode="External"/><Relationship Id="rId15" Type="http://schemas.openxmlformats.org/officeDocument/2006/relationships/image" Target="../media/image2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36" Type="http://schemas.openxmlformats.org/officeDocument/2006/relationships/slide" Target="slide4.xml"/><Relationship Id="rId10" Type="http://schemas.openxmlformats.org/officeDocument/2006/relationships/audio" Target="../media/media5.mp3"/><Relationship Id="rId19" Type="http://schemas.openxmlformats.org/officeDocument/2006/relationships/image" Target="../media/image14.png"/><Relationship Id="rId31" Type="http://schemas.microsoft.com/office/2007/relationships/hdphoto" Target="../media/hdphoto4.wdp"/><Relationship Id="rId44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7.png"/><Relationship Id="rId27" Type="http://schemas.openxmlformats.org/officeDocument/2006/relationships/image" Target="../media/image21.png"/><Relationship Id="rId30" Type="http://schemas.openxmlformats.org/officeDocument/2006/relationships/image" Target="../media/image23.png"/><Relationship Id="rId35" Type="http://schemas.openxmlformats.org/officeDocument/2006/relationships/image" Target="../media/image27.gif"/><Relationship Id="rId4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032405" y="388230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4441372" y="4191022"/>
            <a:ext cx="565593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4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4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2371" y="1290935"/>
            <a:ext cx="45272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1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0769" y="252671"/>
            <a:ext cx="3316598" cy="678033"/>
            <a:chOff x="1253941" y="511805"/>
            <a:chExt cx="331659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2511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5808" y="760045"/>
            <a:ext cx="4572000" cy="3721728"/>
            <a:chOff x="1505808" y="760045"/>
            <a:chExt cx="4572000" cy="37217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36459" r="50000" b="34791"/>
            <a:stretch/>
          </p:blipFill>
          <p:spPr>
            <a:xfrm>
              <a:off x="1505808" y="760045"/>
              <a:ext cx="4572000" cy="37217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707724" y="2045446"/>
              <a:ext cx="144993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85738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9 + 4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13 – 4 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16070" y="0"/>
            <a:ext cx="4572000" cy="3721728"/>
            <a:chOff x="7416070" y="0"/>
            <a:chExt cx="4572000" cy="37217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6802" r="2154" b="34448"/>
            <a:stretch/>
          </p:blipFill>
          <p:spPr>
            <a:xfrm>
              <a:off x="7416070" y="0"/>
              <a:ext cx="4572000" cy="37217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789437" y="1183755"/>
              <a:ext cx="144993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85738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13 – 5 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68121" y="3136272"/>
            <a:ext cx="4572000" cy="3721728"/>
            <a:chOff x="4768121" y="3136272"/>
            <a:chExt cx="4572000" cy="37217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8" t="4047" r="48366" b="67203"/>
            <a:stretch/>
          </p:blipFill>
          <p:spPr>
            <a:xfrm>
              <a:off x="4768121" y="3136272"/>
              <a:ext cx="4572000" cy="37217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866115" y="4481773"/>
              <a:ext cx="1834847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85738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7 + 7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14 – 7 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69561" y="2047647"/>
            <a:ext cx="107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9561" y="2750901"/>
            <a:ext cx="107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2207" y="1200015"/>
            <a:ext cx="107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82207" y="1889210"/>
            <a:ext cx="107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0900" y="4481902"/>
            <a:ext cx="107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0900" y="5185156"/>
            <a:ext cx="107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094" y="4664100"/>
            <a:ext cx="7828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                                =</a:t>
            </a:r>
          </a:p>
          <a:p>
            <a:pPr>
              <a:lnSpc>
                <a:spcPct val="20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74382" y="502414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34622" y="505901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18798" y="505901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26510" y="502414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12088" y="6100215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74382" y="502414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26510" y="502414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34622" y="5024139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18798" y="5065034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03704" y="6100215"/>
            <a:ext cx="800472" cy="6505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66714" y="158371"/>
            <a:ext cx="10173991" cy="1077218"/>
            <a:chOff x="1253941" y="511805"/>
            <a:chExt cx="10173991" cy="1077218"/>
          </a:xfrm>
        </p:grpSpPr>
        <p:grpSp>
          <p:nvGrpSpPr>
            <p:cNvPr id="20" name="Group 19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059472" y="511805"/>
              <a:ext cx="93684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35" y="1409573"/>
            <a:ext cx="6028438" cy="336705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6340" y="2924944"/>
            <a:ext cx="3960440" cy="2166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13 – 3 = 10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– 2 = 8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13 – 5 = 8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33554" y="263550"/>
            <a:ext cx="10092041" cy="1077218"/>
            <a:chOff x="910630" y="557947"/>
            <a:chExt cx="10092041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760963" y="557947"/>
              <a:ext cx="92417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Dũng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Ngọc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" name="Rounded Rectangle 7"/>
          <p:cNvSpPr/>
          <p:nvPr/>
        </p:nvSpPr>
        <p:spPr>
          <a:xfrm>
            <a:off x="4511030" y="1628800"/>
            <a:ext cx="2844317" cy="79208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– 5 = ?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t="13855" r="26295"/>
          <a:stretch/>
        </p:blipFill>
        <p:spPr>
          <a:xfrm flipH="1">
            <a:off x="10189622" y="4045112"/>
            <a:ext cx="2095128" cy="3894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" y="4371151"/>
            <a:ext cx="1552575" cy="29337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59102" y="3082882"/>
            <a:ext cx="4511810" cy="1924460"/>
            <a:chOff x="5303118" y="3082882"/>
            <a:chExt cx="4511810" cy="1924460"/>
          </a:xfrm>
        </p:grpSpPr>
        <p:sp>
          <p:nvSpPr>
            <p:cNvPr id="12" name="Rounded Rectangle 11"/>
            <p:cNvSpPr/>
            <p:nvPr/>
          </p:nvSpPr>
          <p:spPr>
            <a:xfrm>
              <a:off x="5303118" y="3082882"/>
              <a:ext cx="4511810" cy="19244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8  9  10  11  12  13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err="1" smtClean="0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13 – 5 = 8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5884862" y="3281452"/>
              <a:ext cx="545690" cy="147548"/>
            </a:xfrm>
            <a:custGeom>
              <a:avLst/>
              <a:gdLst>
                <a:gd name="connsiteX0" fmla="*/ 0 w 545690"/>
                <a:gd name="connsiteY0" fmla="*/ 147548 h 147548"/>
                <a:gd name="connsiteX1" fmla="*/ 294967 w 545690"/>
                <a:gd name="connsiteY1" fmla="*/ 65 h 147548"/>
                <a:gd name="connsiteX2" fmla="*/ 545690 w 545690"/>
                <a:gd name="connsiteY2" fmla="*/ 132800 h 14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690" h="147548">
                  <a:moveTo>
                    <a:pt x="0" y="147548"/>
                  </a:moveTo>
                  <a:cubicBezTo>
                    <a:pt x="102009" y="75035"/>
                    <a:pt x="204019" y="2523"/>
                    <a:pt x="294967" y="65"/>
                  </a:cubicBezTo>
                  <a:cubicBezTo>
                    <a:pt x="385915" y="-2393"/>
                    <a:pt x="465802" y="65203"/>
                    <a:pt x="545690" y="13280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6532934" y="3281452"/>
              <a:ext cx="545690" cy="147548"/>
            </a:xfrm>
            <a:custGeom>
              <a:avLst/>
              <a:gdLst>
                <a:gd name="connsiteX0" fmla="*/ 0 w 545690"/>
                <a:gd name="connsiteY0" fmla="*/ 147548 h 147548"/>
                <a:gd name="connsiteX1" fmla="*/ 294967 w 545690"/>
                <a:gd name="connsiteY1" fmla="*/ 65 h 147548"/>
                <a:gd name="connsiteX2" fmla="*/ 545690 w 545690"/>
                <a:gd name="connsiteY2" fmla="*/ 132800 h 14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690" h="147548">
                  <a:moveTo>
                    <a:pt x="0" y="147548"/>
                  </a:moveTo>
                  <a:cubicBezTo>
                    <a:pt x="102009" y="75035"/>
                    <a:pt x="204019" y="2523"/>
                    <a:pt x="294967" y="65"/>
                  </a:cubicBezTo>
                  <a:cubicBezTo>
                    <a:pt x="385915" y="-2393"/>
                    <a:pt x="465802" y="65203"/>
                    <a:pt x="545690" y="13280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7181006" y="3284984"/>
              <a:ext cx="545690" cy="147548"/>
            </a:xfrm>
            <a:custGeom>
              <a:avLst/>
              <a:gdLst>
                <a:gd name="connsiteX0" fmla="*/ 0 w 545690"/>
                <a:gd name="connsiteY0" fmla="*/ 147548 h 147548"/>
                <a:gd name="connsiteX1" fmla="*/ 294967 w 545690"/>
                <a:gd name="connsiteY1" fmla="*/ 65 h 147548"/>
                <a:gd name="connsiteX2" fmla="*/ 545690 w 545690"/>
                <a:gd name="connsiteY2" fmla="*/ 132800 h 14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690" h="147548">
                  <a:moveTo>
                    <a:pt x="0" y="147548"/>
                  </a:moveTo>
                  <a:cubicBezTo>
                    <a:pt x="102009" y="75035"/>
                    <a:pt x="204019" y="2523"/>
                    <a:pt x="294967" y="65"/>
                  </a:cubicBezTo>
                  <a:cubicBezTo>
                    <a:pt x="385915" y="-2393"/>
                    <a:pt x="465802" y="65203"/>
                    <a:pt x="545690" y="13280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7901086" y="3284984"/>
              <a:ext cx="545690" cy="147548"/>
            </a:xfrm>
            <a:custGeom>
              <a:avLst/>
              <a:gdLst>
                <a:gd name="connsiteX0" fmla="*/ 0 w 545690"/>
                <a:gd name="connsiteY0" fmla="*/ 147548 h 147548"/>
                <a:gd name="connsiteX1" fmla="*/ 294967 w 545690"/>
                <a:gd name="connsiteY1" fmla="*/ 65 h 147548"/>
                <a:gd name="connsiteX2" fmla="*/ 545690 w 545690"/>
                <a:gd name="connsiteY2" fmla="*/ 132800 h 14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690" h="147548">
                  <a:moveTo>
                    <a:pt x="0" y="147548"/>
                  </a:moveTo>
                  <a:cubicBezTo>
                    <a:pt x="102009" y="75035"/>
                    <a:pt x="204019" y="2523"/>
                    <a:pt x="294967" y="65"/>
                  </a:cubicBezTo>
                  <a:cubicBezTo>
                    <a:pt x="385915" y="-2393"/>
                    <a:pt x="465802" y="65203"/>
                    <a:pt x="545690" y="13280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8549158" y="3284984"/>
              <a:ext cx="545690" cy="147548"/>
            </a:xfrm>
            <a:custGeom>
              <a:avLst/>
              <a:gdLst>
                <a:gd name="connsiteX0" fmla="*/ 0 w 545690"/>
                <a:gd name="connsiteY0" fmla="*/ 147548 h 147548"/>
                <a:gd name="connsiteX1" fmla="*/ 294967 w 545690"/>
                <a:gd name="connsiteY1" fmla="*/ 65 h 147548"/>
                <a:gd name="connsiteX2" fmla="*/ 545690 w 545690"/>
                <a:gd name="connsiteY2" fmla="*/ 132800 h 14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690" h="147548">
                  <a:moveTo>
                    <a:pt x="0" y="147548"/>
                  </a:moveTo>
                  <a:cubicBezTo>
                    <a:pt x="102009" y="75035"/>
                    <a:pt x="204019" y="2523"/>
                    <a:pt x="294967" y="65"/>
                  </a:cubicBezTo>
                  <a:cubicBezTo>
                    <a:pt x="385915" y="-2393"/>
                    <a:pt x="465802" y="65203"/>
                    <a:pt x="545690" y="13280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8" name="Oval Callout 17"/>
          <p:cNvSpPr/>
          <p:nvPr/>
        </p:nvSpPr>
        <p:spPr>
          <a:xfrm>
            <a:off x="8405142" y="1196752"/>
            <a:ext cx="3785270" cy="1656184"/>
          </a:xfrm>
          <a:prstGeom prst="wedgeEllipseCallout">
            <a:avLst>
              <a:gd name="adj1" fmla="val 18929"/>
              <a:gd name="adj2" fmla="val 117135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tbớt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2444" y="6165304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endParaRPr lang="vi-VN" sz="40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88513" y="6165304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vi-VN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8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79825"/>
            <a:ext cx="10515600" cy="298767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5608901" y="2315170"/>
            <a:ext cx="30316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dò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422" y="1988840"/>
            <a:ext cx="11293156" cy="26219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97210"/>
              </a:avLst>
            </a:prstTxWarp>
            <a:spAutoFit/>
          </a:bodyPr>
          <a:lstStyle/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 BIỆT VÀ HẸN GẶP LẠI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Prefixes and Suffixes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592" flipH="1">
            <a:off x="2971500" y="3412446"/>
            <a:ext cx="3354746" cy="33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efixes and Suffixes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08">
            <a:off x="6148692" y="3412446"/>
            <a:ext cx="3354746" cy="33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9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2911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89" y="5054866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89" y="5133888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37" y="2399904"/>
            <a:ext cx="5011252" cy="5011252"/>
          </a:xfrm>
          <a:prstGeom prst="rect">
            <a:avLst/>
          </a:prstGeom>
        </p:spPr>
      </p:pic>
      <p:pic>
        <p:nvPicPr>
          <p:cNvPr id="11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11" y="5212911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23" y="4515026"/>
            <a:ext cx="2390775" cy="1914525"/>
          </a:xfrm>
          <a:prstGeom prst="rect">
            <a:avLst/>
          </a:prstGeom>
        </p:spPr>
      </p:pic>
      <p:pic>
        <p:nvPicPr>
          <p:cNvPr id="13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55" y="5317066"/>
            <a:ext cx="683131" cy="8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00" y="5282308"/>
            <a:ext cx="1853960" cy="18524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97" y="5276508"/>
            <a:ext cx="932007" cy="9320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16" y="5487861"/>
            <a:ext cx="1399899" cy="1455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76" y="5724401"/>
            <a:ext cx="1172457" cy="12193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9" y="5770614"/>
            <a:ext cx="1173142" cy="1173142"/>
          </a:xfrm>
          <a:prstGeom prst="rect">
            <a:avLst/>
          </a:prstGeom>
        </p:spPr>
      </p:pic>
      <p:sp>
        <p:nvSpPr>
          <p:cNvPr id="22" name="Rounded Rectangle 21">
            <a:hlinkClick r:id="rId17" action="ppaction://hlinksldjump"/>
          </p:cNvPr>
          <p:cNvSpPr/>
          <p:nvPr/>
        </p:nvSpPr>
        <p:spPr>
          <a:xfrm>
            <a:off x="4467311" y="2623143"/>
            <a:ext cx="2867378" cy="767644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pic>
        <p:nvPicPr>
          <p:cNvPr id="24" name="Tieng-lua-chay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64922" y="-684745"/>
            <a:ext cx="609600" cy="609600"/>
          </a:xfrm>
          <a:prstGeom prst="rect">
            <a:avLst/>
          </a:prstGeom>
        </p:spPr>
      </p:pic>
      <p:pic>
        <p:nvPicPr>
          <p:cNvPr id="32" name="Tiếng còi xe cứu hỏ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489244" y="-684745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8994" y="798555"/>
            <a:ext cx="62230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hùng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lửa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09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7 0.00116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3" b="988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24" y="5280239"/>
            <a:ext cx="790512" cy="790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7" y="4741333"/>
            <a:ext cx="1778006" cy="177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29" y="3428996"/>
            <a:ext cx="3657607" cy="3657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211" y="3199177"/>
            <a:ext cx="3256652" cy="3253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663" y="5675495"/>
            <a:ext cx="1261858" cy="1312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03" y="5445478"/>
            <a:ext cx="852099" cy="886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64" y="5845704"/>
            <a:ext cx="1058334" cy="1058334"/>
          </a:xfrm>
          <a:prstGeom prst="rect">
            <a:avLst/>
          </a:prstGeom>
        </p:spPr>
      </p:pic>
      <p:pic>
        <p:nvPicPr>
          <p:cNvPr id="14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70" y="5212911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19" y="5416126"/>
            <a:ext cx="751074" cy="9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8" y="5369553"/>
            <a:ext cx="1159676" cy="152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243592" y="28217"/>
            <a:ext cx="821266" cy="812800"/>
            <a:chOff x="177226" y="0"/>
            <a:chExt cx="1020463" cy="100994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15" y="32456"/>
              <a:ext cx="1009174" cy="880033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77226" y="0"/>
              <a:ext cx="1009944" cy="10099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49219" y="28217"/>
            <a:ext cx="812800" cy="812800"/>
            <a:chOff x="1718503" y="128059"/>
            <a:chExt cx="812800" cy="812800"/>
          </a:xfrm>
        </p:grpSpPr>
        <p:sp>
          <p:nvSpPr>
            <p:cNvPr id="22" name="Oval 21"/>
            <p:cNvSpPr/>
            <p:nvPr/>
          </p:nvSpPr>
          <p:spPr>
            <a:xfrm>
              <a:off x="1718503" y="128059"/>
              <a:ext cx="812800" cy="812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3495" y="178698"/>
              <a:ext cx="806585" cy="70824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848690" y="26580"/>
            <a:ext cx="812800" cy="812800"/>
            <a:chOff x="2895509" y="121885"/>
            <a:chExt cx="812800" cy="812800"/>
          </a:xfrm>
        </p:grpSpPr>
        <p:sp>
          <p:nvSpPr>
            <p:cNvPr id="24" name="Oval 23"/>
            <p:cNvSpPr/>
            <p:nvPr/>
          </p:nvSpPr>
          <p:spPr>
            <a:xfrm>
              <a:off x="2895509" y="121885"/>
              <a:ext cx="812800" cy="812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064" y="190715"/>
              <a:ext cx="467690" cy="64644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148161" y="-11497"/>
            <a:ext cx="863071" cy="812800"/>
            <a:chOff x="3967052" y="141288"/>
            <a:chExt cx="863071" cy="8128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052" y="211323"/>
              <a:ext cx="863071" cy="691145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3992188" y="141288"/>
              <a:ext cx="812800" cy="812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06" y="91956"/>
            <a:ext cx="628193" cy="62819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8472768" y="8360"/>
            <a:ext cx="812800" cy="812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863">
            <a:off x="11356004" y="5223314"/>
            <a:ext cx="820346" cy="7498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13" y="5630336"/>
            <a:ext cx="1365464" cy="8254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63" y="5804340"/>
            <a:ext cx="1022856" cy="11999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2216" y="5651091"/>
            <a:ext cx="1213213" cy="1244160"/>
          </a:xfrm>
          <a:prstGeom prst="rect">
            <a:avLst/>
          </a:prstGeom>
        </p:spPr>
      </p:pic>
      <p:sp>
        <p:nvSpPr>
          <p:cNvPr id="49" name="Rounded Rectangle 48">
            <a:hlinkClick r:id="rId36" action="ppaction://hlinksldjump"/>
          </p:cNvPr>
          <p:cNvSpPr/>
          <p:nvPr/>
        </p:nvSpPr>
        <p:spPr>
          <a:xfrm>
            <a:off x="3367340" y="895234"/>
            <a:ext cx="565304" cy="2829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Rounded Rectangle 49">
            <a:hlinkClick r:id="rId37" action="ppaction://hlinksldjump"/>
          </p:cNvPr>
          <p:cNvSpPr/>
          <p:nvPr/>
        </p:nvSpPr>
        <p:spPr>
          <a:xfrm>
            <a:off x="4701802" y="895233"/>
            <a:ext cx="565304" cy="2829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1" name="Rounded Rectangle 50">
            <a:hlinkClick r:id="rId38" action="ppaction://hlinksldjump"/>
          </p:cNvPr>
          <p:cNvSpPr/>
          <p:nvPr/>
        </p:nvSpPr>
        <p:spPr>
          <a:xfrm>
            <a:off x="6021245" y="886829"/>
            <a:ext cx="565304" cy="2829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2" name="Rounded Rectangle 51">
            <a:hlinkClick r:id="rId39" action="ppaction://hlinksldjump"/>
          </p:cNvPr>
          <p:cNvSpPr/>
          <p:nvPr/>
        </p:nvSpPr>
        <p:spPr>
          <a:xfrm>
            <a:off x="7295532" y="871338"/>
            <a:ext cx="565304" cy="2829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3" name="Rounded Rectangle 52">
            <a:hlinkClick r:id="rId40" action="ppaction://hlinksldjump"/>
          </p:cNvPr>
          <p:cNvSpPr/>
          <p:nvPr/>
        </p:nvSpPr>
        <p:spPr>
          <a:xfrm>
            <a:off x="8611450" y="895036"/>
            <a:ext cx="565304" cy="2829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189">
            <a:off x="161057" y="5670777"/>
            <a:ext cx="2396112" cy="179708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189">
            <a:off x="4136165" y="5472314"/>
            <a:ext cx="1652361" cy="123927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2007">
            <a:off x="6462326" y="5476327"/>
            <a:ext cx="2396112" cy="179708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36" y="5149883"/>
            <a:ext cx="2390775" cy="191452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12" y="4865511"/>
            <a:ext cx="1349780" cy="134978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75" y="5381703"/>
            <a:ext cx="1682705" cy="1682705"/>
          </a:xfrm>
          <a:prstGeom prst="rect">
            <a:avLst/>
          </a:prstGeom>
        </p:spPr>
      </p:pic>
      <p:pic>
        <p:nvPicPr>
          <p:cNvPr id="64" name="Tieng-lua-chay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9264922" y="-684745"/>
            <a:ext cx="609600" cy="609600"/>
          </a:xfrm>
          <a:prstGeom prst="rect">
            <a:avLst/>
          </a:prstGeom>
        </p:spPr>
      </p:pic>
      <p:pic>
        <p:nvPicPr>
          <p:cNvPr id="65" name="Tiếng còi xe cứu hỏ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623356" y="-668871"/>
            <a:ext cx="609600" cy="609600"/>
          </a:xfrm>
          <a:prstGeom prst="rect">
            <a:avLst/>
          </a:prstGeom>
        </p:spPr>
      </p:pic>
      <p:pic>
        <p:nvPicPr>
          <p:cNvPr id="66" name="Tieng-nuoc-chay-www_yeualo_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28422.9375"/>
                </p14:media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996461" y="-668871"/>
            <a:ext cx="609600" cy="609600"/>
          </a:xfrm>
          <a:prstGeom prst="rect">
            <a:avLst/>
          </a:prstGeom>
        </p:spPr>
      </p:pic>
      <p:pic>
        <p:nvPicPr>
          <p:cNvPr id="67" name="Am-thanh-trong-rung-chim-keu-www_yeualo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251236" y="-648923"/>
            <a:ext cx="609600" cy="609600"/>
          </a:xfrm>
          <a:prstGeom prst="rect">
            <a:avLst/>
          </a:prstGeom>
        </p:spPr>
      </p:pic>
      <p:pic>
        <p:nvPicPr>
          <p:cNvPr id="68" name="Tieng-Ngua-hi-www_nhacchuongvui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6587799" y="-668871"/>
            <a:ext cx="609600" cy="609600"/>
          </a:xfrm>
          <a:prstGeom prst="rect">
            <a:avLst/>
          </a:prstGeom>
        </p:spPr>
      </p:pic>
      <p:pic>
        <p:nvPicPr>
          <p:cNvPr id="69" name="Tieng-Ngua-chay-www_nhacchuongvui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5982869" y="-631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3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8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88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88"/>
                            </p:stCondLst>
                            <p:childTnLst>
                              <p:par>
                                <p:cTn id="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82 0.12361 L -1.28593 0.1273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6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6 0.12385 L -0.29882 0.1236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-2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09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3031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8306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3600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4625889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192" y="5971822"/>
            <a:ext cx="1035311" cy="1034448"/>
          </a:xfrm>
          <a:prstGeom prst="rect">
            <a:avLst/>
          </a:prstGeom>
        </p:spPr>
      </p:pic>
      <p:pic>
        <p:nvPicPr>
          <p:cNvPr id="19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00" y="5448433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536973" y="5054692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2051" y="5682677"/>
            <a:ext cx="1267592" cy="1126748"/>
          </a:xfrm>
          <a:prstGeom prst="rect">
            <a:avLst/>
          </a:prstGeom>
        </p:spPr>
      </p:pic>
      <p:sp>
        <p:nvSpPr>
          <p:cNvPr id="22" name="Snip Diagonal Corner Rectangle 21"/>
          <p:cNvSpPr/>
          <p:nvPr/>
        </p:nvSpPr>
        <p:spPr>
          <a:xfrm>
            <a:off x="2748448" y="481655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– 5 + 1 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26997" y="2886709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57103" y="2886709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478853" y="3199212"/>
            <a:ext cx="705653" cy="5644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24983" y="3104092"/>
            <a:ext cx="621265" cy="54369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917138" y="4460156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63054" y="4589805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23" y="4901374"/>
            <a:ext cx="568657" cy="4997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5" y="4964279"/>
            <a:ext cx="553734" cy="4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1.00196 0.00533 " pathEditMode="relative" rAng="0" ptsTypes="AA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4" y="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4625889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7354" y="5927537"/>
            <a:ext cx="1186250" cy="1034448"/>
          </a:xfrm>
          <a:prstGeom prst="rect">
            <a:avLst/>
          </a:prstGeom>
        </p:spPr>
      </p:pic>
      <p:pic>
        <p:nvPicPr>
          <p:cNvPr id="19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00" y="5448433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425773" y="5214188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7354" y="5731252"/>
            <a:ext cx="1267592" cy="1126748"/>
          </a:xfrm>
          <a:prstGeom prst="rect">
            <a:avLst/>
          </a:prstGeom>
        </p:spPr>
      </p:pic>
      <p:pic>
        <p:nvPicPr>
          <p:cNvPr id="7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536973" y="5054692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2857103" y="336125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– 8 =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7103" y="2875764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8589" y="2875764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408959" y="3188267"/>
            <a:ext cx="705653" cy="564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616469" y="3093147"/>
            <a:ext cx="621265" cy="5436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17138" y="4460156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63054" y="4589805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23" y="4901374"/>
            <a:ext cx="568657" cy="4997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5" y="4964279"/>
            <a:ext cx="553734" cy="4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1.00195 0.00533 " pathEditMode="relative" rAng="0" ptsTypes="AA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4" y="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4625889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973" y="5899504"/>
            <a:ext cx="962875" cy="1034448"/>
          </a:xfrm>
          <a:prstGeom prst="rect">
            <a:avLst/>
          </a:prstGeom>
        </p:spPr>
      </p:pic>
      <p:pic>
        <p:nvPicPr>
          <p:cNvPr id="19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00" y="5448433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425773" y="5214188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7614" y="5682677"/>
            <a:ext cx="1267592" cy="1126748"/>
          </a:xfrm>
          <a:prstGeom prst="rect">
            <a:avLst/>
          </a:prstGeom>
        </p:spPr>
      </p:pic>
      <p:pic>
        <p:nvPicPr>
          <p:cNvPr id="7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492168" y="5054692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2812298" y="336125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– 6 =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82192" y="2886709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2298" y="2886709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434048" y="3199212"/>
            <a:ext cx="705653" cy="564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80178" y="3104092"/>
            <a:ext cx="621265" cy="5436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72333" y="4460156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8249" y="4589805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18" y="4901374"/>
            <a:ext cx="568657" cy="4997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0" y="4964279"/>
            <a:ext cx="553734" cy="4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1.00196 0.00532 " pathEditMode="relative" rAng="0" ptsTypes="AA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4" y="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4625889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298" y="5543715"/>
            <a:ext cx="1034448" cy="1034448"/>
          </a:xfrm>
          <a:prstGeom prst="rect">
            <a:avLst/>
          </a:prstGeom>
        </p:spPr>
      </p:pic>
      <p:pic>
        <p:nvPicPr>
          <p:cNvPr id="19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00" y="5448433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425773" y="5214188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76012" y="5403844"/>
            <a:ext cx="1267592" cy="1126748"/>
          </a:xfrm>
          <a:prstGeom prst="rect">
            <a:avLst/>
          </a:prstGeom>
        </p:spPr>
      </p:pic>
      <p:pic>
        <p:nvPicPr>
          <p:cNvPr id="7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536973" y="5054692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2857103" y="336125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– 6 =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8233" y="461289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103" y="2886709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470089" y="4925394"/>
            <a:ext cx="705653" cy="564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24983" y="3104092"/>
            <a:ext cx="621265" cy="5436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17138" y="4460156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9692" y="2879182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61" y="3190751"/>
            <a:ext cx="568657" cy="4997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5" y="4964279"/>
            <a:ext cx="553734" cy="4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1.00195 0.00532 " pathEditMode="relative" rAng="0" ptsTypes="AA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4" y="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4625889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7354" y="6086205"/>
            <a:ext cx="1186250" cy="717111"/>
          </a:xfrm>
          <a:prstGeom prst="rect">
            <a:avLst/>
          </a:prstGeom>
        </p:spPr>
      </p:pic>
      <p:pic>
        <p:nvPicPr>
          <p:cNvPr id="19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00" y="5448433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425773" y="5214188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1310" y="5707604"/>
            <a:ext cx="1267592" cy="1126748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857103" y="336125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– 6 =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9692" y="4602160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103" y="2886709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411548" y="4914663"/>
            <a:ext cx="705653" cy="564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24983" y="3104092"/>
            <a:ext cx="621265" cy="5436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16593" y="4602160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9692" y="2879182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61" y="3190751"/>
            <a:ext cx="568657" cy="499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00" y="5106283"/>
            <a:ext cx="553734" cy="4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1.00195 0.00533 " pathEditMode="relative" rAng="0" ptsTypes="AA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4" y="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6100" y="2853035"/>
            <a:ext cx="69342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</a:t>
            </a:r>
          </a:p>
          <a:p>
            <a:pPr algn="ctr"/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262</Words>
  <Application>Microsoft Office PowerPoint</Application>
  <PresentationFormat>Custom</PresentationFormat>
  <Paragraphs>90</Paragraphs>
  <Slides>15</Slides>
  <Notes>9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51</cp:revision>
  <dcterms:created xsi:type="dcterms:W3CDTF">2020-07-28T08:39:47Z</dcterms:created>
  <dcterms:modified xsi:type="dcterms:W3CDTF">2022-10-10T01:58:25Z</dcterms:modified>
</cp:coreProperties>
</file>