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1" r:id="rId2"/>
  </p:sldMasterIdLst>
  <p:notesMasterIdLst>
    <p:notesMasterId r:id="rId12"/>
  </p:notesMasterIdLst>
  <p:sldIdLst>
    <p:sldId id="256" r:id="rId3"/>
    <p:sldId id="257" r:id="rId4"/>
    <p:sldId id="276" r:id="rId5"/>
    <p:sldId id="260" r:id="rId6"/>
    <p:sldId id="277" r:id="rId7"/>
    <p:sldId id="285" r:id="rId8"/>
    <p:sldId id="288" r:id="rId9"/>
    <p:sldId id="270" r:id="rId10"/>
    <p:sldId id="273" r:id="rId11"/>
  </p:sldIdLst>
  <p:sldSz cx="9144000" cy="5143500" type="screen16x9"/>
  <p:notesSz cx="6858000" cy="9144000"/>
  <p:embeddedFontLst>
    <p:embeddedFont>
      <p:font typeface="DFPOP1-W9" charset="-128"/>
      <p:regular r:id="rId13"/>
    </p:embeddedFont>
    <p:embeddedFont>
      <p:font typeface="Calibri" pitchFamily="34" charset="0"/>
      <p:regular r:id="rId14"/>
      <p:bold r:id="rId15"/>
      <p:italic r:id="rId16"/>
      <p:boldItalic r:id="rId17"/>
    </p:embeddedFont>
    <p:embeddedFont>
      <p:font typeface="宋体" pitchFamily="2" charset="-122"/>
      <p:regular r:id="rId18"/>
    </p:embeddedFont>
  </p:embeddedFontLst>
  <p:custDataLst>
    <p:tags r:id="rId19"/>
  </p:custDataLst>
  <p:defaultTex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920000"/>
    <a:srgbClr val="5B9BD5"/>
    <a:srgbClr val="4CA420"/>
    <a:srgbClr val="66FFFF"/>
    <a:srgbClr val="A9250B"/>
    <a:srgbClr val="C4D836"/>
    <a:srgbClr val="F56636"/>
    <a:srgbClr val="EF2A19"/>
    <a:srgbClr val="FF6600"/>
    <a:srgbClr val="679C3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96" d="100"/>
          <a:sy n="96" d="100"/>
        </p:scale>
        <p:origin x="-618" y="-8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font" Target="fonts/font1.fntdata"/><Relationship Id="rId18" Type="http://schemas.openxmlformats.org/officeDocument/2006/relationships/font" Target="fonts/font6.fntdata"/><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notesMaster" Target="notesMasters/notesMaster1.xml"/><Relationship Id="rId17" Type="http://schemas.openxmlformats.org/officeDocument/2006/relationships/font" Target="fonts/font5.fntdata"/><Relationship Id="rId2" Type="http://schemas.openxmlformats.org/officeDocument/2006/relationships/slideMaster" Target="slideMasters/slideMaster2.xml"/><Relationship Id="rId16" Type="http://schemas.openxmlformats.org/officeDocument/2006/relationships/font" Target="fonts/font4.fntdata"/><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font" Target="fonts/font3.fntdata"/><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tags" Target="tags/tag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2.fntdata"/><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662ACC-35BD-4150-8E45-CFF6493109C7}" type="datetimeFigureOut">
              <a:rPr lang="zh-CN" altLang="en-US" smtClean="0"/>
              <a:t>2021/8/19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D4C845-2BE2-4423-97B3-49F88020EF3B}" type="slidenum">
              <a:rPr lang="zh-CN" altLang="en-US" smtClean="0"/>
              <a:t>‹#›</a:t>
            </a:fld>
            <a:endParaRPr lang="zh-CN" altLang="en-US"/>
          </a:p>
        </p:txBody>
      </p:sp>
    </p:spTree>
    <p:extLst>
      <p:ext uri="{BB962C8B-B14F-4D97-AF65-F5344CB8AC3E}">
        <p14:creationId xmlns:p14="http://schemas.microsoft.com/office/powerpoint/2010/main" val="34460140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a:t>
            </a:fld>
            <a:endParaRPr lang="zh-CN" altLang="en-US"/>
          </a:p>
        </p:txBody>
      </p:sp>
    </p:spTree>
    <p:extLst>
      <p:ext uri="{BB962C8B-B14F-4D97-AF65-F5344CB8AC3E}">
        <p14:creationId xmlns:p14="http://schemas.microsoft.com/office/powerpoint/2010/main" val="10231797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2</a:t>
            </a:fld>
            <a:endParaRPr lang="zh-CN" altLang="en-US"/>
          </a:p>
        </p:txBody>
      </p:sp>
    </p:spTree>
    <p:extLst>
      <p:ext uri="{BB962C8B-B14F-4D97-AF65-F5344CB8AC3E}">
        <p14:creationId xmlns:p14="http://schemas.microsoft.com/office/powerpoint/2010/main" val="7892666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3</a:t>
            </a:fld>
            <a:endParaRPr lang="zh-CN" altLang="en-US"/>
          </a:p>
        </p:txBody>
      </p:sp>
    </p:spTree>
    <p:extLst>
      <p:ext uri="{BB962C8B-B14F-4D97-AF65-F5344CB8AC3E}">
        <p14:creationId xmlns:p14="http://schemas.microsoft.com/office/powerpoint/2010/main" val="8322089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4</a:t>
            </a:fld>
            <a:endParaRPr lang="zh-CN" altLang="en-US"/>
          </a:p>
        </p:txBody>
      </p:sp>
    </p:spTree>
    <p:extLst>
      <p:ext uri="{BB962C8B-B14F-4D97-AF65-F5344CB8AC3E}">
        <p14:creationId xmlns:p14="http://schemas.microsoft.com/office/powerpoint/2010/main" val="34179318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5</a:t>
            </a:fld>
            <a:endParaRPr lang="zh-CN" altLang="en-US"/>
          </a:p>
        </p:txBody>
      </p:sp>
    </p:spTree>
    <p:extLst>
      <p:ext uri="{BB962C8B-B14F-4D97-AF65-F5344CB8AC3E}">
        <p14:creationId xmlns:p14="http://schemas.microsoft.com/office/powerpoint/2010/main" val="20868804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6</a:t>
            </a:fld>
            <a:endParaRPr lang="zh-CN" altLang="en-US"/>
          </a:p>
        </p:txBody>
      </p:sp>
    </p:spTree>
    <p:extLst>
      <p:ext uri="{BB962C8B-B14F-4D97-AF65-F5344CB8AC3E}">
        <p14:creationId xmlns:p14="http://schemas.microsoft.com/office/powerpoint/2010/main" val="361587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36F6CAB-9A0A-4926-864A-6FF66F16562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2319389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8</a:t>
            </a:fld>
            <a:endParaRPr lang="zh-CN" altLang="en-US"/>
          </a:p>
        </p:txBody>
      </p:sp>
    </p:spTree>
    <p:extLst>
      <p:ext uri="{BB962C8B-B14F-4D97-AF65-F5344CB8AC3E}">
        <p14:creationId xmlns:p14="http://schemas.microsoft.com/office/powerpoint/2010/main" val="36735308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9</a:t>
            </a:fld>
            <a:endParaRPr lang="zh-CN" altLang="en-US"/>
          </a:p>
        </p:txBody>
      </p:sp>
    </p:spTree>
    <p:extLst>
      <p:ext uri="{BB962C8B-B14F-4D97-AF65-F5344CB8AC3E}">
        <p14:creationId xmlns:p14="http://schemas.microsoft.com/office/powerpoint/2010/main" val="33692832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Master" Target="../slideMasters/slideMaster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Master" Target="../slideMasters/slideMaster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smtClean="0"/>
              <a:t>单击此处编辑母版标题样式</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smtClean="0"/>
              <a:t>单击此处编辑母版副标题样式</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2021/8/19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smtClean="0"/>
              <a:t>单击图标添加图片</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smtClean="0"/>
              <a:t>单击此处编辑母版文本样式</a:t>
            </a:r>
          </a:p>
        </p:txBody>
      </p:sp>
      <p:sp>
        <p:nvSpPr>
          <p:cNvPr id="5" name="Date Placeholder 4"/>
          <p:cNvSpPr>
            <a:spLocks noGrp="1"/>
          </p:cNvSpPr>
          <p:nvPr>
            <p:ph type="dt" sz="half" idx="10"/>
          </p:nvPr>
        </p:nvSpPr>
        <p:spPr/>
        <p:txBody>
          <a:bodyPr/>
          <a:lstStyle/>
          <a:p>
            <a:fld id="{62E82ED4-375F-4F08-A54B-E5C986F28C77}" type="datetimeFigureOut">
              <a:rPr lang="zh-CN" altLang="en-US" smtClean="0"/>
              <a:t>2021/8/19</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2021/8/19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2021/8/19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0516EE7D-276B-4CA8-9C22-89EEC56C6BE5}" type="datetimeFigureOut">
              <a:rPr kumimoji="0" lang="zh-CN" altLang="en-US" sz="900" b="0" i="0" u="none" strike="noStrike" kern="1200" cap="none" spc="0" normalizeH="0" baseline="0" noProof="0" smtClean="0">
                <a:ln>
                  <a:noFill/>
                </a:ln>
                <a:solidFill>
                  <a:prstClr val="black">
                    <a:tint val="75000"/>
                  </a:prstClr>
                </a:solidFill>
                <a:effectLst/>
                <a:uLnTx/>
                <a:uFillTx/>
                <a:latin typeface="DFPOP1-W9"/>
                <a:cs typeface="+mn-cs"/>
              </a:rPr>
              <a:pPr marL="0" marR="0" lvl="0" indent="0" algn="l" defTabSz="685800" rtl="0" eaLnBrk="1" fontAlgn="auto" latinLnBrk="0" hangingPunct="1">
                <a:lnSpc>
                  <a:spcPct val="100000"/>
                </a:lnSpc>
                <a:spcBef>
                  <a:spcPts val="0"/>
                </a:spcBef>
                <a:spcAft>
                  <a:spcPts val="0"/>
                </a:spcAft>
                <a:buClrTx/>
                <a:buSzTx/>
                <a:buFontTx/>
                <a:buNone/>
                <a:tabLst/>
                <a:defRPr/>
              </a:pPr>
              <a:t>2021/8/19</a:t>
            </a:fld>
            <a:endParaRPr kumimoji="0" lang="zh-CN" altLang="en-US" sz="900" b="0" i="0" u="none" strike="noStrike" kern="1200" cap="none" spc="0" normalizeH="0" baseline="0" noProof="0">
              <a:ln>
                <a:noFill/>
              </a:ln>
              <a:solidFill>
                <a:prstClr val="black">
                  <a:tint val="75000"/>
                </a:prstClr>
              </a:solidFill>
              <a:effectLst/>
              <a:uLnTx/>
              <a:uFillTx/>
              <a:latin typeface="DFPOP1-W9"/>
              <a:cs typeface="+mn-cs"/>
            </a:endParaRPr>
          </a:p>
        </p:txBody>
      </p:sp>
      <p:sp>
        <p:nvSpPr>
          <p:cNvPr id="5" name="Footer Placeholder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tint val="75000"/>
                </a:prstClr>
              </a:solidFill>
              <a:effectLst/>
              <a:uLnTx/>
              <a:uFillTx/>
              <a:latin typeface="DFPOP1-W9"/>
              <a:cs typeface="+mn-cs"/>
            </a:endParaRPr>
          </a:p>
        </p:txBody>
      </p:sp>
      <p:sp>
        <p:nvSpPr>
          <p:cNvPr id="6" name="Slide Number Placeholder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6CC75A5-5D54-41D7-824F-98141794C689}" type="slidenum">
              <a:rPr kumimoji="0" lang="zh-CN" altLang="en-US" sz="900" b="0" i="0" u="none" strike="noStrike" kern="1200" cap="none" spc="0" normalizeH="0" baseline="0" noProof="0" smtClean="0">
                <a:ln>
                  <a:noFill/>
                </a:ln>
                <a:solidFill>
                  <a:prstClr val="black">
                    <a:tint val="75000"/>
                  </a:prstClr>
                </a:solidFill>
                <a:effectLst/>
                <a:uLnTx/>
                <a:uFillTx/>
                <a:latin typeface="DFPOP1-W9"/>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zh-CN" altLang="en-US" sz="900" b="0" i="0" u="none" strike="noStrike" kern="1200" cap="none" spc="0" normalizeH="0" baseline="0" noProof="0">
              <a:ln>
                <a:noFill/>
              </a:ln>
              <a:solidFill>
                <a:prstClr val="black">
                  <a:tint val="75000"/>
                </a:prstClr>
              </a:solidFill>
              <a:effectLst/>
              <a:uLnTx/>
              <a:uFillTx/>
              <a:latin typeface="DFPOP1-W9"/>
              <a:cs typeface="+mn-cs"/>
            </a:endParaRPr>
          </a:p>
        </p:txBody>
      </p:sp>
    </p:spTree>
    <p:extLst>
      <p:ext uri="{BB962C8B-B14F-4D97-AF65-F5344CB8AC3E}">
        <p14:creationId xmlns:p14="http://schemas.microsoft.com/office/powerpoint/2010/main" val="17239264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0516EE7D-276B-4CA8-9C22-89EEC56C6BE5}" type="datetimeFigureOut">
              <a:rPr kumimoji="0" lang="zh-CN" altLang="en-US" sz="900" b="0" i="0" u="none" strike="noStrike" kern="1200" cap="none" spc="0" normalizeH="0" baseline="0" noProof="0" smtClean="0">
                <a:ln>
                  <a:noFill/>
                </a:ln>
                <a:solidFill>
                  <a:prstClr val="black">
                    <a:tint val="75000"/>
                  </a:prstClr>
                </a:solidFill>
                <a:effectLst/>
                <a:uLnTx/>
                <a:uFillTx/>
                <a:latin typeface="DFPOP1-W9"/>
                <a:cs typeface="+mn-cs"/>
              </a:rPr>
              <a:pPr marL="0" marR="0" lvl="0" indent="0" algn="l" defTabSz="685800" rtl="0" eaLnBrk="1" fontAlgn="auto" latinLnBrk="0" hangingPunct="1">
                <a:lnSpc>
                  <a:spcPct val="100000"/>
                </a:lnSpc>
                <a:spcBef>
                  <a:spcPts val="0"/>
                </a:spcBef>
                <a:spcAft>
                  <a:spcPts val="0"/>
                </a:spcAft>
                <a:buClrTx/>
                <a:buSzTx/>
                <a:buFontTx/>
                <a:buNone/>
                <a:tabLst/>
                <a:defRPr/>
              </a:pPr>
              <a:t>2021/8/19</a:t>
            </a:fld>
            <a:endParaRPr kumimoji="0" lang="zh-CN" altLang="en-US" sz="900" b="0" i="0" u="none" strike="noStrike" kern="1200" cap="none" spc="0" normalizeH="0" baseline="0" noProof="0">
              <a:ln>
                <a:noFill/>
              </a:ln>
              <a:solidFill>
                <a:prstClr val="black">
                  <a:tint val="75000"/>
                </a:prstClr>
              </a:solidFill>
              <a:effectLst/>
              <a:uLnTx/>
              <a:uFillTx/>
              <a:latin typeface="DFPOP1-W9"/>
              <a:cs typeface="+mn-cs"/>
            </a:endParaRPr>
          </a:p>
        </p:txBody>
      </p:sp>
      <p:sp>
        <p:nvSpPr>
          <p:cNvPr id="5" name="Footer Placeholder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tint val="75000"/>
                </a:prstClr>
              </a:solidFill>
              <a:effectLst/>
              <a:uLnTx/>
              <a:uFillTx/>
              <a:latin typeface="DFPOP1-W9"/>
              <a:cs typeface="+mn-cs"/>
            </a:endParaRPr>
          </a:p>
        </p:txBody>
      </p:sp>
      <p:sp>
        <p:nvSpPr>
          <p:cNvPr id="6" name="Slide Number Placeholder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6CC75A5-5D54-41D7-824F-98141794C689}" type="slidenum">
              <a:rPr kumimoji="0" lang="zh-CN" altLang="en-US" sz="900" b="0" i="0" u="none" strike="noStrike" kern="1200" cap="none" spc="0" normalizeH="0" baseline="0" noProof="0" smtClean="0">
                <a:ln>
                  <a:noFill/>
                </a:ln>
                <a:solidFill>
                  <a:prstClr val="black">
                    <a:tint val="75000"/>
                  </a:prstClr>
                </a:solidFill>
                <a:effectLst/>
                <a:uLnTx/>
                <a:uFillTx/>
                <a:latin typeface="DFPOP1-W9"/>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zh-CN" altLang="en-US" sz="900" b="0" i="0" u="none" strike="noStrike" kern="1200" cap="none" spc="0" normalizeH="0" baseline="0" noProof="0">
              <a:ln>
                <a:noFill/>
              </a:ln>
              <a:solidFill>
                <a:prstClr val="black">
                  <a:tint val="75000"/>
                </a:prstClr>
              </a:solidFill>
              <a:effectLst/>
              <a:uLnTx/>
              <a:uFillTx/>
              <a:latin typeface="DFPOP1-W9"/>
              <a:cs typeface="+mn-cs"/>
            </a:endParaRPr>
          </a:p>
        </p:txBody>
      </p:sp>
    </p:spTree>
    <p:extLst>
      <p:ext uri="{BB962C8B-B14F-4D97-AF65-F5344CB8AC3E}">
        <p14:creationId xmlns:p14="http://schemas.microsoft.com/office/powerpoint/2010/main" val="24907597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0516EE7D-276B-4CA8-9C22-89EEC56C6BE5}" type="datetimeFigureOut">
              <a:rPr kumimoji="0" lang="zh-CN" altLang="en-US" sz="900" b="0" i="0" u="none" strike="noStrike" kern="1200" cap="none" spc="0" normalizeH="0" baseline="0" noProof="0" smtClean="0">
                <a:ln>
                  <a:noFill/>
                </a:ln>
                <a:solidFill>
                  <a:prstClr val="black">
                    <a:tint val="75000"/>
                  </a:prstClr>
                </a:solidFill>
                <a:effectLst/>
                <a:uLnTx/>
                <a:uFillTx/>
                <a:latin typeface="DFPOP1-W9"/>
                <a:cs typeface="+mn-cs"/>
              </a:rPr>
              <a:pPr marL="0" marR="0" lvl="0" indent="0" algn="l" defTabSz="685800" rtl="0" eaLnBrk="1" fontAlgn="auto" latinLnBrk="0" hangingPunct="1">
                <a:lnSpc>
                  <a:spcPct val="100000"/>
                </a:lnSpc>
                <a:spcBef>
                  <a:spcPts val="0"/>
                </a:spcBef>
                <a:spcAft>
                  <a:spcPts val="0"/>
                </a:spcAft>
                <a:buClrTx/>
                <a:buSzTx/>
                <a:buFontTx/>
                <a:buNone/>
                <a:tabLst/>
                <a:defRPr/>
              </a:pPr>
              <a:t>2021/8/19</a:t>
            </a:fld>
            <a:endParaRPr kumimoji="0" lang="zh-CN" altLang="en-US" sz="900" b="0" i="0" u="none" strike="noStrike" kern="1200" cap="none" spc="0" normalizeH="0" baseline="0" noProof="0">
              <a:ln>
                <a:noFill/>
              </a:ln>
              <a:solidFill>
                <a:prstClr val="black">
                  <a:tint val="75000"/>
                </a:prstClr>
              </a:solidFill>
              <a:effectLst/>
              <a:uLnTx/>
              <a:uFillTx/>
              <a:latin typeface="DFPOP1-W9"/>
              <a:cs typeface="+mn-cs"/>
            </a:endParaRPr>
          </a:p>
        </p:txBody>
      </p:sp>
      <p:sp>
        <p:nvSpPr>
          <p:cNvPr id="5" name="Footer Placeholder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tint val="75000"/>
                </a:prstClr>
              </a:solidFill>
              <a:effectLst/>
              <a:uLnTx/>
              <a:uFillTx/>
              <a:latin typeface="DFPOP1-W9"/>
              <a:cs typeface="+mn-cs"/>
            </a:endParaRPr>
          </a:p>
        </p:txBody>
      </p:sp>
      <p:sp>
        <p:nvSpPr>
          <p:cNvPr id="6" name="Slide Number Placeholder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6CC75A5-5D54-41D7-824F-98141794C689}" type="slidenum">
              <a:rPr kumimoji="0" lang="zh-CN" altLang="en-US" sz="900" b="0" i="0" u="none" strike="noStrike" kern="1200" cap="none" spc="0" normalizeH="0" baseline="0" noProof="0" smtClean="0">
                <a:ln>
                  <a:noFill/>
                </a:ln>
                <a:solidFill>
                  <a:prstClr val="black">
                    <a:tint val="75000"/>
                  </a:prstClr>
                </a:solidFill>
                <a:effectLst/>
                <a:uLnTx/>
                <a:uFillTx/>
                <a:latin typeface="DFPOP1-W9"/>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zh-CN" altLang="en-US" sz="900" b="0" i="0" u="none" strike="noStrike" kern="1200" cap="none" spc="0" normalizeH="0" baseline="0" noProof="0">
              <a:ln>
                <a:noFill/>
              </a:ln>
              <a:solidFill>
                <a:prstClr val="black">
                  <a:tint val="75000"/>
                </a:prstClr>
              </a:solidFill>
              <a:effectLst/>
              <a:uLnTx/>
              <a:uFillTx/>
              <a:latin typeface="DFPOP1-W9"/>
              <a:cs typeface="+mn-cs"/>
            </a:endParaRPr>
          </a:p>
        </p:txBody>
      </p:sp>
    </p:spTree>
    <p:extLst>
      <p:ext uri="{BB962C8B-B14F-4D97-AF65-F5344CB8AC3E}">
        <p14:creationId xmlns:p14="http://schemas.microsoft.com/office/powerpoint/2010/main" val="4328262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0516EE7D-276B-4CA8-9C22-89EEC56C6BE5}" type="datetimeFigureOut">
              <a:rPr kumimoji="0" lang="zh-CN" altLang="en-US" sz="900" b="0" i="0" u="none" strike="noStrike" kern="1200" cap="none" spc="0" normalizeH="0" baseline="0" noProof="0" smtClean="0">
                <a:ln>
                  <a:noFill/>
                </a:ln>
                <a:solidFill>
                  <a:prstClr val="black">
                    <a:tint val="75000"/>
                  </a:prstClr>
                </a:solidFill>
                <a:effectLst/>
                <a:uLnTx/>
                <a:uFillTx/>
                <a:latin typeface="DFPOP1-W9"/>
                <a:cs typeface="+mn-cs"/>
              </a:rPr>
              <a:pPr marL="0" marR="0" lvl="0" indent="0" algn="l" defTabSz="685800" rtl="0" eaLnBrk="1" fontAlgn="auto" latinLnBrk="0" hangingPunct="1">
                <a:lnSpc>
                  <a:spcPct val="100000"/>
                </a:lnSpc>
                <a:spcBef>
                  <a:spcPts val="0"/>
                </a:spcBef>
                <a:spcAft>
                  <a:spcPts val="0"/>
                </a:spcAft>
                <a:buClrTx/>
                <a:buSzTx/>
                <a:buFontTx/>
                <a:buNone/>
                <a:tabLst/>
                <a:defRPr/>
              </a:pPr>
              <a:t>2021/8/19</a:t>
            </a:fld>
            <a:endParaRPr kumimoji="0" lang="zh-CN" altLang="en-US" sz="900" b="0" i="0" u="none" strike="noStrike" kern="1200" cap="none" spc="0" normalizeH="0" baseline="0" noProof="0">
              <a:ln>
                <a:noFill/>
              </a:ln>
              <a:solidFill>
                <a:prstClr val="black">
                  <a:tint val="75000"/>
                </a:prstClr>
              </a:solidFill>
              <a:effectLst/>
              <a:uLnTx/>
              <a:uFillTx/>
              <a:latin typeface="DFPOP1-W9"/>
              <a:cs typeface="+mn-cs"/>
            </a:endParaRPr>
          </a:p>
        </p:txBody>
      </p:sp>
      <p:sp>
        <p:nvSpPr>
          <p:cNvPr id="6" name="Footer Placeholder 5"/>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tint val="75000"/>
                </a:prstClr>
              </a:solidFill>
              <a:effectLst/>
              <a:uLnTx/>
              <a:uFillTx/>
              <a:latin typeface="DFPOP1-W9"/>
              <a:cs typeface="+mn-cs"/>
            </a:endParaRPr>
          </a:p>
        </p:txBody>
      </p:sp>
      <p:sp>
        <p:nvSpPr>
          <p:cNvPr id="7" name="Slide Number Placeholder 6"/>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6CC75A5-5D54-41D7-824F-98141794C689}" type="slidenum">
              <a:rPr kumimoji="0" lang="zh-CN" altLang="en-US" sz="900" b="0" i="0" u="none" strike="noStrike" kern="1200" cap="none" spc="0" normalizeH="0" baseline="0" noProof="0" smtClean="0">
                <a:ln>
                  <a:noFill/>
                </a:ln>
                <a:solidFill>
                  <a:prstClr val="black">
                    <a:tint val="75000"/>
                  </a:prstClr>
                </a:solidFill>
                <a:effectLst/>
                <a:uLnTx/>
                <a:uFillTx/>
                <a:latin typeface="DFPOP1-W9"/>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zh-CN" altLang="en-US" sz="900" b="0" i="0" u="none" strike="noStrike" kern="1200" cap="none" spc="0" normalizeH="0" baseline="0" noProof="0">
              <a:ln>
                <a:noFill/>
              </a:ln>
              <a:solidFill>
                <a:prstClr val="black">
                  <a:tint val="75000"/>
                </a:prstClr>
              </a:solidFill>
              <a:effectLst/>
              <a:uLnTx/>
              <a:uFillTx/>
              <a:latin typeface="DFPOP1-W9"/>
              <a:cs typeface="+mn-cs"/>
            </a:endParaRPr>
          </a:p>
        </p:txBody>
      </p:sp>
    </p:spTree>
    <p:extLst>
      <p:ext uri="{BB962C8B-B14F-4D97-AF65-F5344CB8AC3E}">
        <p14:creationId xmlns:p14="http://schemas.microsoft.com/office/powerpoint/2010/main" val="31397887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p:cNvPicPr>
            <a:picLocks noChangeAspect="1"/>
          </p:cNvPicPr>
          <p:nvPr userDrawn="1"/>
        </p:nvPicPr>
        <p:blipFill rotWithShape="1">
          <a:blip r:embed="rId2">
            <a:extLst>
              <a:ext uri="{28A0092B-C50C-407E-A947-70E740481C1C}">
                <a14:useLocalDpi xmlns:a14="http://schemas.microsoft.com/office/drawing/2010/main" val="0"/>
              </a:ext>
            </a:extLst>
          </a:blip>
          <a:srcRect l="19521" t="19372" r="22839"/>
          <a:stretch>
            <a:fillRect/>
          </a:stretch>
        </p:blipFill>
        <p:spPr>
          <a:xfrm>
            <a:off x="1" y="-1"/>
            <a:ext cx="9135454" cy="3645613"/>
          </a:xfrm>
          <a:prstGeom prst="rect">
            <a:avLst/>
          </a:prstGeom>
        </p:spPr>
      </p:pic>
      <p:pic>
        <p:nvPicPr>
          <p:cNvPr id="11" name="图片 10"/>
          <p:cNvPicPr>
            <a:picLocks noChangeAspect="1"/>
          </p:cNvPicPr>
          <p:nvPr userDrawn="1"/>
        </p:nvPicPr>
        <p:blipFill rotWithShape="1">
          <a:blip r:embed="rId3" cstate="print">
            <a:extLst>
              <a:ext uri="{28A0092B-C50C-407E-A947-70E740481C1C}">
                <a14:useLocalDpi xmlns:a14="http://schemas.microsoft.com/office/drawing/2010/main" val="0"/>
              </a:ext>
            </a:extLst>
          </a:blip>
          <a:srcRect l="-1" r="1746" b="4281"/>
          <a:stretch>
            <a:fillRect/>
          </a:stretch>
        </p:blipFill>
        <p:spPr>
          <a:xfrm>
            <a:off x="0" y="2192357"/>
            <a:ext cx="9144000" cy="2952521"/>
          </a:xfrm>
          <a:prstGeom prst="rect">
            <a:avLst/>
          </a:prstGeom>
        </p:spPr>
      </p:pic>
      <p:pic>
        <p:nvPicPr>
          <p:cNvPr id="12" name="图片 1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flipH="1">
            <a:off x="0" y="0"/>
            <a:ext cx="5595964" cy="5595964"/>
          </a:xfrm>
          <a:prstGeom prst="rect">
            <a:avLst/>
          </a:prstGeom>
        </p:spPr>
      </p:pic>
      <p:pic>
        <p:nvPicPr>
          <p:cNvPr id="13" name="图片 12"/>
          <p:cNvPicPr>
            <a:picLocks noChangeAspect="1"/>
          </p:cNvPicPr>
          <p:nvPr userDrawn="1"/>
        </p:nvPicPr>
        <p:blipFill rotWithShape="1">
          <a:blip r:embed="rId5" cstate="print">
            <a:extLst>
              <a:ext uri="{28A0092B-C50C-407E-A947-70E740481C1C}">
                <a14:useLocalDpi xmlns:a14="http://schemas.microsoft.com/office/drawing/2010/main" val="0"/>
              </a:ext>
            </a:extLst>
          </a:blip>
          <a:srcRect l="5673" b="21678"/>
          <a:stretch>
            <a:fillRect/>
          </a:stretch>
        </p:blipFill>
        <p:spPr>
          <a:xfrm>
            <a:off x="0" y="3878663"/>
            <a:ext cx="2285900" cy="1266093"/>
          </a:xfrm>
          <a:prstGeom prst="rect">
            <a:avLst/>
          </a:prstGeom>
        </p:spPr>
      </p:pic>
      <p:pic>
        <p:nvPicPr>
          <p:cNvPr id="14" name="图片 1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3852717" y="4709766"/>
            <a:ext cx="1023641" cy="510918"/>
          </a:xfrm>
          <a:prstGeom prst="rect">
            <a:avLst/>
          </a:prstGeom>
        </p:spPr>
      </p:pic>
      <p:pic>
        <p:nvPicPr>
          <p:cNvPr id="15" name="图片 1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194640" y="4539058"/>
            <a:ext cx="1534672" cy="765983"/>
          </a:xfrm>
          <a:prstGeom prst="rect">
            <a:avLst/>
          </a:prstGeom>
        </p:spPr>
      </p:pic>
      <p:sp>
        <p:nvSpPr>
          <p:cNvPr id="7" name="Date Placeholder 6"/>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0516EE7D-276B-4CA8-9C22-89EEC56C6BE5}" type="datetimeFigureOut">
              <a:rPr kumimoji="0" lang="zh-CN" altLang="en-US" sz="900" b="0" i="0" u="none" strike="noStrike" kern="1200" cap="none" spc="0" normalizeH="0" baseline="0" noProof="0" smtClean="0">
                <a:ln>
                  <a:noFill/>
                </a:ln>
                <a:solidFill>
                  <a:prstClr val="black">
                    <a:tint val="75000"/>
                  </a:prstClr>
                </a:solidFill>
                <a:effectLst/>
                <a:uLnTx/>
                <a:uFillTx/>
                <a:latin typeface="DFPOP1-W9"/>
                <a:cs typeface="+mn-cs"/>
              </a:rPr>
              <a:pPr marL="0" marR="0" lvl="0" indent="0" algn="l" defTabSz="685800" rtl="0" eaLnBrk="1" fontAlgn="auto" latinLnBrk="0" hangingPunct="1">
                <a:lnSpc>
                  <a:spcPct val="100000"/>
                </a:lnSpc>
                <a:spcBef>
                  <a:spcPts val="0"/>
                </a:spcBef>
                <a:spcAft>
                  <a:spcPts val="0"/>
                </a:spcAft>
                <a:buClrTx/>
                <a:buSzTx/>
                <a:buFontTx/>
                <a:buNone/>
                <a:tabLst/>
                <a:defRPr/>
              </a:pPr>
              <a:t>2021/8/19</a:t>
            </a:fld>
            <a:endParaRPr kumimoji="0" lang="zh-CN" altLang="en-US" sz="900" b="0" i="0" u="none" strike="noStrike" kern="1200" cap="none" spc="0" normalizeH="0" baseline="0" noProof="0">
              <a:ln>
                <a:noFill/>
              </a:ln>
              <a:solidFill>
                <a:prstClr val="black">
                  <a:tint val="75000"/>
                </a:prstClr>
              </a:solidFill>
              <a:effectLst/>
              <a:uLnTx/>
              <a:uFillTx/>
              <a:latin typeface="DFPOP1-W9"/>
              <a:cs typeface="+mn-cs"/>
            </a:endParaRPr>
          </a:p>
        </p:txBody>
      </p:sp>
      <p:sp>
        <p:nvSpPr>
          <p:cNvPr id="8" name="Footer Placeholder 7"/>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tint val="75000"/>
                </a:prstClr>
              </a:solidFill>
              <a:effectLst/>
              <a:uLnTx/>
              <a:uFillTx/>
              <a:latin typeface="DFPOP1-W9"/>
              <a:cs typeface="+mn-cs"/>
            </a:endParaRPr>
          </a:p>
        </p:txBody>
      </p:sp>
      <p:sp>
        <p:nvSpPr>
          <p:cNvPr id="9" name="Slide Number Placeholder 8"/>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6CC75A5-5D54-41D7-824F-98141794C689}" type="slidenum">
              <a:rPr kumimoji="0" lang="zh-CN" altLang="en-US" sz="900" b="0" i="0" u="none" strike="noStrike" kern="1200" cap="none" spc="0" normalizeH="0" baseline="0" noProof="0" smtClean="0">
                <a:ln>
                  <a:noFill/>
                </a:ln>
                <a:solidFill>
                  <a:prstClr val="black">
                    <a:tint val="75000"/>
                  </a:prstClr>
                </a:solidFill>
                <a:effectLst/>
                <a:uLnTx/>
                <a:uFillTx/>
                <a:latin typeface="DFPOP1-W9"/>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zh-CN" altLang="en-US" sz="900" b="0" i="0" u="none" strike="noStrike" kern="1200" cap="none" spc="0" normalizeH="0" baseline="0" noProof="0">
              <a:ln>
                <a:noFill/>
              </a:ln>
              <a:solidFill>
                <a:prstClr val="black">
                  <a:tint val="75000"/>
                </a:prstClr>
              </a:solidFill>
              <a:effectLst/>
              <a:uLnTx/>
              <a:uFillTx/>
              <a:latin typeface="DFPOP1-W9"/>
              <a:cs typeface="+mn-cs"/>
            </a:endParaRPr>
          </a:p>
        </p:txBody>
      </p:sp>
    </p:spTree>
    <p:extLst>
      <p:ext uri="{BB962C8B-B14F-4D97-AF65-F5344CB8AC3E}">
        <p14:creationId xmlns:p14="http://schemas.microsoft.com/office/powerpoint/2010/main" val="22073068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9" name="图片 8"/>
          <p:cNvPicPr>
            <a:picLocks noChangeAspect="1"/>
          </p:cNvPicPr>
          <p:nvPr userDrawn="1"/>
        </p:nvPicPr>
        <p:blipFill rotWithShape="1">
          <a:blip r:embed="rId2">
            <a:extLst>
              <a:ext uri="{28A0092B-C50C-407E-A947-70E740481C1C}">
                <a14:useLocalDpi xmlns:a14="http://schemas.microsoft.com/office/drawing/2010/main" val="0"/>
              </a:ext>
            </a:extLst>
          </a:blip>
          <a:srcRect l="19521" t="19372" r="22839"/>
          <a:stretch>
            <a:fillRect/>
          </a:stretch>
        </p:blipFill>
        <p:spPr>
          <a:xfrm>
            <a:off x="1" y="-1"/>
            <a:ext cx="9135454" cy="3645613"/>
          </a:xfrm>
          <a:prstGeom prst="rect">
            <a:avLst/>
          </a:prstGeom>
        </p:spPr>
      </p:pic>
      <p:pic>
        <p:nvPicPr>
          <p:cNvPr id="6" name="图片 5"/>
          <p:cNvPicPr>
            <a:picLocks noChangeAspect="1"/>
          </p:cNvPicPr>
          <p:nvPr userDrawn="1"/>
        </p:nvPicPr>
        <p:blipFill rotWithShape="1">
          <a:blip r:embed="rId3" cstate="print">
            <a:extLst>
              <a:ext uri="{28A0092B-C50C-407E-A947-70E740481C1C}">
                <a14:useLocalDpi xmlns:a14="http://schemas.microsoft.com/office/drawing/2010/main" val="0"/>
              </a:ext>
            </a:extLst>
          </a:blip>
          <a:srcRect l="-1" r="1746" b="4281"/>
          <a:stretch>
            <a:fillRect/>
          </a:stretch>
        </p:blipFill>
        <p:spPr>
          <a:xfrm>
            <a:off x="0" y="2192357"/>
            <a:ext cx="9144000" cy="2952521"/>
          </a:xfrm>
          <a:prstGeom prst="rect">
            <a:avLst/>
          </a:prstGeom>
        </p:spPr>
      </p:pic>
      <p:pic>
        <p:nvPicPr>
          <p:cNvPr id="7" name="图片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flipH="1">
            <a:off x="0" y="0"/>
            <a:ext cx="5595964" cy="5595964"/>
          </a:xfrm>
          <a:prstGeom prst="rect">
            <a:avLst/>
          </a:prstGeom>
        </p:spPr>
      </p:pic>
      <p:pic>
        <p:nvPicPr>
          <p:cNvPr id="8" name="图片 7"/>
          <p:cNvPicPr>
            <a:picLocks noChangeAspect="1"/>
          </p:cNvPicPr>
          <p:nvPr userDrawn="1"/>
        </p:nvPicPr>
        <p:blipFill rotWithShape="1">
          <a:blip r:embed="rId5" cstate="print">
            <a:extLst>
              <a:ext uri="{28A0092B-C50C-407E-A947-70E740481C1C}">
                <a14:useLocalDpi xmlns:a14="http://schemas.microsoft.com/office/drawing/2010/main" val="0"/>
              </a:ext>
            </a:extLst>
          </a:blip>
          <a:srcRect l="5673" b="21678"/>
          <a:stretch>
            <a:fillRect/>
          </a:stretch>
        </p:blipFill>
        <p:spPr>
          <a:xfrm>
            <a:off x="0" y="3878663"/>
            <a:ext cx="2285900" cy="1266093"/>
          </a:xfrm>
          <a:prstGeom prst="rect">
            <a:avLst/>
          </a:prstGeom>
        </p:spPr>
      </p:pic>
      <p:sp>
        <p:nvSpPr>
          <p:cNvPr id="3" name="Date Placeholder 2"/>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0516EE7D-276B-4CA8-9C22-89EEC56C6BE5}" type="datetimeFigureOut">
              <a:rPr kumimoji="0" lang="zh-CN" altLang="en-US" sz="900" b="0" i="0" u="none" strike="noStrike" kern="1200" cap="none" spc="0" normalizeH="0" baseline="0" noProof="0" smtClean="0">
                <a:ln>
                  <a:noFill/>
                </a:ln>
                <a:solidFill>
                  <a:prstClr val="black">
                    <a:tint val="75000"/>
                  </a:prstClr>
                </a:solidFill>
                <a:effectLst/>
                <a:uLnTx/>
                <a:uFillTx/>
                <a:latin typeface="DFPOP1-W9"/>
                <a:cs typeface="+mn-cs"/>
              </a:rPr>
              <a:pPr marL="0" marR="0" lvl="0" indent="0" algn="l" defTabSz="685800" rtl="0" eaLnBrk="1" fontAlgn="auto" latinLnBrk="0" hangingPunct="1">
                <a:lnSpc>
                  <a:spcPct val="100000"/>
                </a:lnSpc>
                <a:spcBef>
                  <a:spcPts val="0"/>
                </a:spcBef>
                <a:spcAft>
                  <a:spcPts val="0"/>
                </a:spcAft>
                <a:buClrTx/>
                <a:buSzTx/>
                <a:buFontTx/>
                <a:buNone/>
                <a:tabLst/>
                <a:defRPr/>
              </a:pPr>
              <a:t>2021/8/19</a:t>
            </a:fld>
            <a:endParaRPr kumimoji="0" lang="zh-CN" altLang="en-US" sz="900" b="0" i="0" u="none" strike="noStrike" kern="1200" cap="none" spc="0" normalizeH="0" baseline="0" noProof="0">
              <a:ln>
                <a:noFill/>
              </a:ln>
              <a:solidFill>
                <a:prstClr val="black">
                  <a:tint val="75000"/>
                </a:prstClr>
              </a:solidFill>
              <a:effectLst/>
              <a:uLnTx/>
              <a:uFillTx/>
              <a:latin typeface="DFPOP1-W9"/>
              <a:cs typeface="+mn-cs"/>
            </a:endParaRPr>
          </a:p>
        </p:txBody>
      </p:sp>
      <p:sp>
        <p:nvSpPr>
          <p:cNvPr id="4" name="Footer Placeholder 3"/>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tint val="75000"/>
                </a:prstClr>
              </a:solidFill>
              <a:effectLst/>
              <a:uLnTx/>
              <a:uFillTx/>
              <a:latin typeface="DFPOP1-W9"/>
              <a:cs typeface="+mn-cs"/>
            </a:endParaRPr>
          </a:p>
        </p:txBody>
      </p:sp>
      <p:sp>
        <p:nvSpPr>
          <p:cNvPr id="5" name="Slide Number Placeholder 4"/>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6CC75A5-5D54-41D7-824F-98141794C689}" type="slidenum">
              <a:rPr kumimoji="0" lang="zh-CN" altLang="en-US" sz="900" b="0" i="0" u="none" strike="noStrike" kern="1200" cap="none" spc="0" normalizeH="0" baseline="0" noProof="0" smtClean="0">
                <a:ln>
                  <a:noFill/>
                </a:ln>
                <a:solidFill>
                  <a:prstClr val="black">
                    <a:tint val="75000"/>
                  </a:prstClr>
                </a:solidFill>
                <a:effectLst/>
                <a:uLnTx/>
                <a:uFillTx/>
                <a:latin typeface="DFPOP1-W9"/>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zh-CN" altLang="en-US" sz="900" b="0" i="0" u="none" strike="noStrike" kern="1200" cap="none" spc="0" normalizeH="0" baseline="0" noProof="0">
              <a:ln>
                <a:noFill/>
              </a:ln>
              <a:solidFill>
                <a:prstClr val="black">
                  <a:tint val="75000"/>
                </a:prstClr>
              </a:solidFill>
              <a:effectLst/>
              <a:uLnTx/>
              <a:uFillTx/>
              <a:latin typeface="DFPOP1-W9"/>
              <a:cs typeface="+mn-cs"/>
            </a:endParaRPr>
          </a:p>
        </p:txBody>
      </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3852717" y="4709766"/>
            <a:ext cx="1023641" cy="510918"/>
          </a:xfrm>
          <a:prstGeom prst="rect">
            <a:avLst/>
          </a:prstGeom>
        </p:spPr>
      </p:pic>
      <p:pic>
        <p:nvPicPr>
          <p:cNvPr id="11" name="图片 1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194640" y="4539058"/>
            <a:ext cx="1534672" cy="765983"/>
          </a:xfrm>
          <a:prstGeom prst="rect">
            <a:avLst/>
          </a:prstGeom>
        </p:spPr>
      </p:pic>
    </p:spTree>
    <p:extLst>
      <p:ext uri="{BB962C8B-B14F-4D97-AF65-F5344CB8AC3E}">
        <p14:creationId xmlns:p14="http://schemas.microsoft.com/office/powerpoint/2010/main" val="2199528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4130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250" fill="hold"/>
                                        <p:tgtEl>
                                          <p:spTgt spid="7"/>
                                        </p:tgtEl>
                                        <p:attrNameLst>
                                          <p:attrName>ppt_x</p:attrName>
                                        </p:attrNameLst>
                                      </p:cBhvr>
                                      <p:tavLst>
                                        <p:tav tm="0">
                                          <p:val>
                                            <p:strVal val="0-#ppt_w/2"/>
                                          </p:val>
                                        </p:tav>
                                        <p:tav tm="100000">
                                          <p:val>
                                            <p:strVal val="#ppt_x"/>
                                          </p:val>
                                        </p:tav>
                                      </p:tavLst>
                                    </p:anim>
                                    <p:anim calcmode="lin" valueType="num">
                                      <p:cBhvr additive="base">
                                        <p:cTn id="8" dur="125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42" presetClass="entr" presetSubtype="0"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750"/>
                                        <p:tgtEl>
                                          <p:spTgt spid="8"/>
                                        </p:tgtEl>
                                      </p:cBhvr>
                                    </p:animEffect>
                                    <p:anim calcmode="lin" valueType="num">
                                      <p:cBhvr>
                                        <p:cTn id="13" dur="750" fill="hold"/>
                                        <p:tgtEl>
                                          <p:spTgt spid="8"/>
                                        </p:tgtEl>
                                        <p:attrNameLst>
                                          <p:attrName>ppt_x</p:attrName>
                                        </p:attrNameLst>
                                      </p:cBhvr>
                                      <p:tavLst>
                                        <p:tav tm="0">
                                          <p:val>
                                            <p:strVal val="#ppt_x"/>
                                          </p:val>
                                        </p:tav>
                                        <p:tav tm="100000">
                                          <p:val>
                                            <p:strVal val="#ppt_x"/>
                                          </p:val>
                                        </p:tav>
                                      </p:tavLst>
                                    </p:anim>
                                    <p:anim calcmode="lin" valueType="num">
                                      <p:cBhvr>
                                        <p:cTn id="14" dur="750" fill="hold"/>
                                        <p:tgtEl>
                                          <p:spTgt spid="8"/>
                                        </p:tgtEl>
                                        <p:attrNameLst>
                                          <p:attrName>ppt_y</p:attrName>
                                        </p:attrNameLst>
                                      </p:cBhvr>
                                      <p:tavLst>
                                        <p:tav tm="0">
                                          <p:val>
                                            <p:strVal val="#ppt_y+.1"/>
                                          </p:val>
                                        </p:tav>
                                        <p:tav tm="100000">
                                          <p:val>
                                            <p:strVal val="#ppt_y"/>
                                          </p:val>
                                        </p:tav>
                                      </p:tavLst>
                                    </p:anim>
                                  </p:childTnLst>
                                </p:cTn>
                              </p:par>
                            </p:childTnLst>
                          </p:cTn>
                        </p:par>
                        <p:par>
                          <p:cTn id="15" fill="hold">
                            <p:stCondLst>
                              <p:cond delay="2500"/>
                            </p:stCondLst>
                            <p:childTnLst>
                              <p:par>
                                <p:cTn id="16" presetID="10" presetClass="entr" presetSubtype="0" fill="hold" grpId="0" nodeType="afterEffect" nodePh="1">
                                  <p:stCondLst>
                                    <p:cond delay="0"/>
                                  </p:stCondLst>
                                  <p:endCondLst>
                                    <p:cond evt="begin" delay="0">
                                      <p:tn val="16"/>
                                    </p:cond>
                                  </p:end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0" presetClass="entr" presetSubtype="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a:extLst>
              <a:ext uri="{28A0092B-C50C-407E-A947-70E740481C1C}">
                <a14:useLocalDpi xmlns:a14="http://schemas.microsoft.com/office/drawing/2010/main" val="0"/>
              </a:ext>
            </a:extLst>
          </a:blip>
          <a:srcRect l="19521" t="19372" r="22839"/>
          <a:stretch>
            <a:fillRect/>
          </a:stretch>
        </p:blipFill>
        <p:spPr>
          <a:xfrm>
            <a:off x="1" y="-1"/>
            <a:ext cx="9135454" cy="3645613"/>
          </a:xfrm>
          <a:prstGeom prst="rect">
            <a:avLst/>
          </a:prstGeom>
        </p:spPr>
      </p:pic>
      <p:pic>
        <p:nvPicPr>
          <p:cNvPr id="6" name="图片 5"/>
          <p:cNvPicPr>
            <a:picLocks noChangeAspect="1"/>
          </p:cNvPicPr>
          <p:nvPr userDrawn="1"/>
        </p:nvPicPr>
        <p:blipFill rotWithShape="1">
          <a:blip r:embed="rId3" cstate="print">
            <a:extLst>
              <a:ext uri="{28A0092B-C50C-407E-A947-70E740481C1C}">
                <a14:useLocalDpi xmlns:a14="http://schemas.microsoft.com/office/drawing/2010/main" val="0"/>
              </a:ext>
            </a:extLst>
          </a:blip>
          <a:srcRect r="1746" b="4281"/>
          <a:stretch>
            <a:fillRect/>
          </a:stretch>
        </p:blipFill>
        <p:spPr>
          <a:xfrm>
            <a:off x="-1" y="3645612"/>
            <a:ext cx="9144001" cy="1499266"/>
          </a:xfrm>
          <a:prstGeom prst="rect">
            <a:avLst/>
          </a:prstGeom>
        </p:spPr>
      </p:pic>
    </p:spTree>
    <p:extLst>
      <p:ext uri="{BB962C8B-B14F-4D97-AF65-F5344CB8AC3E}">
        <p14:creationId xmlns:p14="http://schemas.microsoft.com/office/powerpoint/2010/main" val="34674213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2021/8/19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0516EE7D-276B-4CA8-9C22-89EEC56C6BE5}" type="datetimeFigureOut">
              <a:rPr kumimoji="0" lang="zh-CN" altLang="en-US" sz="900" b="0" i="0" u="none" strike="noStrike" kern="1200" cap="none" spc="0" normalizeH="0" baseline="0" noProof="0" smtClean="0">
                <a:ln>
                  <a:noFill/>
                </a:ln>
                <a:solidFill>
                  <a:prstClr val="black">
                    <a:tint val="75000"/>
                  </a:prstClr>
                </a:solidFill>
                <a:effectLst/>
                <a:uLnTx/>
                <a:uFillTx/>
                <a:latin typeface="DFPOP1-W9"/>
                <a:cs typeface="+mn-cs"/>
              </a:rPr>
              <a:pPr marL="0" marR="0" lvl="0" indent="0" algn="l" defTabSz="685800" rtl="0" eaLnBrk="1" fontAlgn="auto" latinLnBrk="0" hangingPunct="1">
                <a:lnSpc>
                  <a:spcPct val="100000"/>
                </a:lnSpc>
                <a:spcBef>
                  <a:spcPts val="0"/>
                </a:spcBef>
                <a:spcAft>
                  <a:spcPts val="0"/>
                </a:spcAft>
                <a:buClrTx/>
                <a:buSzTx/>
                <a:buFontTx/>
                <a:buNone/>
                <a:tabLst/>
                <a:defRPr/>
              </a:pPr>
              <a:t>2021/8/19</a:t>
            </a:fld>
            <a:endParaRPr kumimoji="0" lang="zh-CN" altLang="en-US" sz="900" b="0" i="0" u="none" strike="noStrike" kern="1200" cap="none" spc="0" normalizeH="0" baseline="0" noProof="0">
              <a:ln>
                <a:noFill/>
              </a:ln>
              <a:solidFill>
                <a:prstClr val="black">
                  <a:tint val="75000"/>
                </a:prstClr>
              </a:solidFill>
              <a:effectLst/>
              <a:uLnTx/>
              <a:uFillTx/>
              <a:latin typeface="DFPOP1-W9"/>
              <a:cs typeface="+mn-cs"/>
            </a:endParaRPr>
          </a:p>
        </p:txBody>
      </p:sp>
      <p:sp>
        <p:nvSpPr>
          <p:cNvPr id="6" name="Footer Placeholder 5"/>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tint val="75000"/>
                </a:prstClr>
              </a:solidFill>
              <a:effectLst/>
              <a:uLnTx/>
              <a:uFillTx/>
              <a:latin typeface="DFPOP1-W9"/>
              <a:cs typeface="+mn-cs"/>
            </a:endParaRPr>
          </a:p>
        </p:txBody>
      </p:sp>
      <p:sp>
        <p:nvSpPr>
          <p:cNvPr id="7" name="Slide Number Placeholder 6"/>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6CC75A5-5D54-41D7-824F-98141794C689}" type="slidenum">
              <a:rPr kumimoji="0" lang="zh-CN" altLang="en-US" sz="900" b="0" i="0" u="none" strike="noStrike" kern="1200" cap="none" spc="0" normalizeH="0" baseline="0" noProof="0" smtClean="0">
                <a:ln>
                  <a:noFill/>
                </a:ln>
                <a:solidFill>
                  <a:prstClr val="black">
                    <a:tint val="75000"/>
                  </a:prstClr>
                </a:solidFill>
                <a:effectLst/>
                <a:uLnTx/>
                <a:uFillTx/>
                <a:latin typeface="DFPOP1-W9"/>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zh-CN" altLang="en-US" sz="900" b="0" i="0" u="none" strike="noStrike" kern="1200" cap="none" spc="0" normalizeH="0" baseline="0" noProof="0">
              <a:ln>
                <a:noFill/>
              </a:ln>
              <a:solidFill>
                <a:prstClr val="black">
                  <a:tint val="75000"/>
                </a:prstClr>
              </a:solidFill>
              <a:effectLst/>
              <a:uLnTx/>
              <a:uFillTx/>
              <a:latin typeface="DFPOP1-W9"/>
              <a:cs typeface="+mn-cs"/>
            </a:endParaRPr>
          </a:p>
        </p:txBody>
      </p:sp>
    </p:spTree>
    <p:extLst>
      <p:ext uri="{BB962C8B-B14F-4D97-AF65-F5344CB8AC3E}">
        <p14:creationId xmlns:p14="http://schemas.microsoft.com/office/powerpoint/2010/main" val="18934821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0516EE7D-276B-4CA8-9C22-89EEC56C6BE5}" type="datetimeFigureOut">
              <a:rPr kumimoji="0" lang="zh-CN" altLang="en-US" sz="900" b="0" i="0" u="none" strike="noStrike" kern="1200" cap="none" spc="0" normalizeH="0" baseline="0" noProof="0" smtClean="0">
                <a:ln>
                  <a:noFill/>
                </a:ln>
                <a:solidFill>
                  <a:prstClr val="black">
                    <a:tint val="75000"/>
                  </a:prstClr>
                </a:solidFill>
                <a:effectLst/>
                <a:uLnTx/>
                <a:uFillTx/>
                <a:latin typeface="DFPOP1-W9"/>
                <a:cs typeface="+mn-cs"/>
              </a:rPr>
              <a:pPr marL="0" marR="0" lvl="0" indent="0" algn="l" defTabSz="685800" rtl="0" eaLnBrk="1" fontAlgn="auto" latinLnBrk="0" hangingPunct="1">
                <a:lnSpc>
                  <a:spcPct val="100000"/>
                </a:lnSpc>
                <a:spcBef>
                  <a:spcPts val="0"/>
                </a:spcBef>
                <a:spcAft>
                  <a:spcPts val="0"/>
                </a:spcAft>
                <a:buClrTx/>
                <a:buSzTx/>
                <a:buFontTx/>
                <a:buNone/>
                <a:tabLst/>
                <a:defRPr/>
              </a:pPr>
              <a:t>2021/8/19</a:t>
            </a:fld>
            <a:endParaRPr kumimoji="0" lang="zh-CN" altLang="en-US" sz="900" b="0" i="0" u="none" strike="noStrike" kern="1200" cap="none" spc="0" normalizeH="0" baseline="0" noProof="0">
              <a:ln>
                <a:noFill/>
              </a:ln>
              <a:solidFill>
                <a:prstClr val="black">
                  <a:tint val="75000"/>
                </a:prstClr>
              </a:solidFill>
              <a:effectLst/>
              <a:uLnTx/>
              <a:uFillTx/>
              <a:latin typeface="DFPOP1-W9"/>
              <a:cs typeface="+mn-cs"/>
            </a:endParaRPr>
          </a:p>
        </p:txBody>
      </p:sp>
      <p:sp>
        <p:nvSpPr>
          <p:cNvPr id="6" name="Footer Placeholder 5"/>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tint val="75000"/>
                </a:prstClr>
              </a:solidFill>
              <a:effectLst/>
              <a:uLnTx/>
              <a:uFillTx/>
              <a:latin typeface="DFPOP1-W9"/>
              <a:cs typeface="+mn-cs"/>
            </a:endParaRPr>
          </a:p>
        </p:txBody>
      </p:sp>
      <p:sp>
        <p:nvSpPr>
          <p:cNvPr id="7" name="Slide Number Placeholder 6"/>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6CC75A5-5D54-41D7-824F-98141794C689}" type="slidenum">
              <a:rPr kumimoji="0" lang="zh-CN" altLang="en-US" sz="900" b="0" i="0" u="none" strike="noStrike" kern="1200" cap="none" spc="0" normalizeH="0" baseline="0" noProof="0" smtClean="0">
                <a:ln>
                  <a:noFill/>
                </a:ln>
                <a:solidFill>
                  <a:prstClr val="black">
                    <a:tint val="75000"/>
                  </a:prstClr>
                </a:solidFill>
                <a:effectLst/>
                <a:uLnTx/>
                <a:uFillTx/>
                <a:latin typeface="DFPOP1-W9"/>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zh-CN" altLang="en-US" sz="900" b="0" i="0" u="none" strike="noStrike" kern="1200" cap="none" spc="0" normalizeH="0" baseline="0" noProof="0">
              <a:ln>
                <a:noFill/>
              </a:ln>
              <a:solidFill>
                <a:prstClr val="black">
                  <a:tint val="75000"/>
                </a:prstClr>
              </a:solidFill>
              <a:effectLst/>
              <a:uLnTx/>
              <a:uFillTx/>
              <a:latin typeface="DFPOP1-W9"/>
              <a:cs typeface="+mn-cs"/>
            </a:endParaRPr>
          </a:p>
        </p:txBody>
      </p:sp>
    </p:spTree>
    <p:extLst>
      <p:ext uri="{BB962C8B-B14F-4D97-AF65-F5344CB8AC3E}">
        <p14:creationId xmlns:p14="http://schemas.microsoft.com/office/powerpoint/2010/main" val="35725449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0516EE7D-276B-4CA8-9C22-89EEC56C6BE5}" type="datetimeFigureOut">
              <a:rPr kumimoji="0" lang="zh-CN" altLang="en-US" sz="900" b="0" i="0" u="none" strike="noStrike" kern="1200" cap="none" spc="0" normalizeH="0" baseline="0" noProof="0" smtClean="0">
                <a:ln>
                  <a:noFill/>
                </a:ln>
                <a:solidFill>
                  <a:prstClr val="black">
                    <a:tint val="75000"/>
                  </a:prstClr>
                </a:solidFill>
                <a:effectLst/>
                <a:uLnTx/>
                <a:uFillTx/>
                <a:latin typeface="DFPOP1-W9"/>
                <a:cs typeface="+mn-cs"/>
              </a:rPr>
              <a:pPr marL="0" marR="0" lvl="0" indent="0" algn="l" defTabSz="685800" rtl="0" eaLnBrk="1" fontAlgn="auto" latinLnBrk="0" hangingPunct="1">
                <a:lnSpc>
                  <a:spcPct val="100000"/>
                </a:lnSpc>
                <a:spcBef>
                  <a:spcPts val="0"/>
                </a:spcBef>
                <a:spcAft>
                  <a:spcPts val="0"/>
                </a:spcAft>
                <a:buClrTx/>
                <a:buSzTx/>
                <a:buFontTx/>
                <a:buNone/>
                <a:tabLst/>
                <a:defRPr/>
              </a:pPr>
              <a:t>2021/8/19</a:t>
            </a:fld>
            <a:endParaRPr kumimoji="0" lang="zh-CN" altLang="en-US" sz="900" b="0" i="0" u="none" strike="noStrike" kern="1200" cap="none" spc="0" normalizeH="0" baseline="0" noProof="0">
              <a:ln>
                <a:noFill/>
              </a:ln>
              <a:solidFill>
                <a:prstClr val="black">
                  <a:tint val="75000"/>
                </a:prstClr>
              </a:solidFill>
              <a:effectLst/>
              <a:uLnTx/>
              <a:uFillTx/>
              <a:latin typeface="DFPOP1-W9"/>
              <a:cs typeface="+mn-cs"/>
            </a:endParaRPr>
          </a:p>
        </p:txBody>
      </p:sp>
      <p:sp>
        <p:nvSpPr>
          <p:cNvPr id="5" name="Footer Placeholder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tint val="75000"/>
                </a:prstClr>
              </a:solidFill>
              <a:effectLst/>
              <a:uLnTx/>
              <a:uFillTx/>
              <a:latin typeface="DFPOP1-W9"/>
              <a:cs typeface="+mn-cs"/>
            </a:endParaRPr>
          </a:p>
        </p:txBody>
      </p:sp>
      <p:sp>
        <p:nvSpPr>
          <p:cNvPr id="6" name="Slide Number Placeholder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6CC75A5-5D54-41D7-824F-98141794C689}" type="slidenum">
              <a:rPr kumimoji="0" lang="zh-CN" altLang="en-US" sz="900" b="0" i="0" u="none" strike="noStrike" kern="1200" cap="none" spc="0" normalizeH="0" baseline="0" noProof="0" smtClean="0">
                <a:ln>
                  <a:noFill/>
                </a:ln>
                <a:solidFill>
                  <a:prstClr val="black">
                    <a:tint val="75000"/>
                  </a:prstClr>
                </a:solidFill>
                <a:effectLst/>
                <a:uLnTx/>
                <a:uFillTx/>
                <a:latin typeface="DFPOP1-W9"/>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zh-CN" altLang="en-US" sz="900" b="0" i="0" u="none" strike="noStrike" kern="1200" cap="none" spc="0" normalizeH="0" baseline="0" noProof="0">
              <a:ln>
                <a:noFill/>
              </a:ln>
              <a:solidFill>
                <a:prstClr val="black">
                  <a:tint val="75000"/>
                </a:prstClr>
              </a:solidFill>
              <a:effectLst/>
              <a:uLnTx/>
              <a:uFillTx/>
              <a:latin typeface="DFPOP1-W9"/>
              <a:cs typeface="+mn-cs"/>
            </a:endParaRPr>
          </a:p>
        </p:txBody>
      </p:sp>
    </p:spTree>
    <p:extLst>
      <p:ext uri="{BB962C8B-B14F-4D97-AF65-F5344CB8AC3E}">
        <p14:creationId xmlns:p14="http://schemas.microsoft.com/office/powerpoint/2010/main" val="29597456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0516EE7D-276B-4CA8-9C22-89EEC56C6BE5}" type="datetimeFigureOut">
              <a:rPr kumimoji="0" lang="zh-CN" altLang="en-US" sz="900" b="0" i="0" u="none" strike="noStrike" kern="1200" cap="none" spc="0" normalizeH="0" baseline="0" noProof="0" smtClean="0">
                <a:ln>
                  <a:noFill/>
                </a:ln>
                <a:solidFill>
                  <a:prstClr val="black">
                    <a:tint val="75000"/>
                  </a:prstClr>
                </a:solidFill>
                <a:effectLst/>
                <a:uLnTx/>
                <a:uFillTx/>
                <a:latin typeface="DFPOP1-W9"/>
                <a:cs typeface="+mn-cs"/>
              </a:rPr>
              <a:pPr marL="0" marR="0" lvl="0" indent="0" algn="l" defTabSz="685800" rtl="0" eaLnBrk="1" fontAlgn="auto" latinLnBrk="0" hangingPunct="1">
                <a:lnSpc>
                  <a:spcPct val="100000"/>
                </a:lnSpc>
                <a:spcBef>
                  <a:spcPts val="0"/>
                </a:spcBef>
                <a:spcAft>
                  <a:spcPts val="0"/>
                </a:spcAft>
                <a:buClrTx/>
                <a:buSzTx/>
                <a:buFontTx/>
                <a:buNone/>
                <a:tabLst/>
                <a:defRPr/>
              </a:pPr>
              <a:t>2021/8/19</a:t>
            </a:fld>
            <a:endParaRPr kumimoji="0" lang="zh-CN" altLang="en-US" sz="900" b="0" i="0" u="none" strike="noStrike" kern="1200" cap="none" spc="0" normalizeH="0" baseline="0" noProof="0">
              <a:ln>
                <a:noFill/>
              </a:ln>
              <a:solidFill>
                <a:prstClr val="black">
                  <a:tint val="75000"/>
                </a:prstClr>
              </a:solidFill>
              <a:effectLst/>
              <a:uLnTx/>
              <a:uFillTx/>
              <a:latin typeface="DFPOP1-W9"/>
              <a:cs typeface="+mn-cs"/>
            </a:endParaRPr>
          </a:p>
        </p:txBody>
      </p:sp>
      <p:sp>
        <p:nvSpPr>
          <p:cNvPr id="5" name="Footer Placeholder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tint val="75000"/>
                </a:prstClr>
              </a:solidFill>
              <a:effectLst/>
              <a:uLnTx/>
              <a:uFillTx/>
              <a:latin typeface="DFPOP1-W9"/>
              <a:cs typeface="+mn-cs"/>
            </a:endParaRPr>
          </a:p>
        </p:txBody>
      </p:sp>
      <p:sp>
        <p:nvSpPr>
          <p:cNvPr id="6" name="Slide Number Placeholder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6CC75A5-5D54-41D7-824F-98141794C689}" type="slidenum">
              <a:rPr kumimoji="0" lang="zh-CN" altLang="en-US" sz="900" b="0" i="0" u="none" strike="noStrike" kern="1200" cap="none" spc="0" normalizeH="0" baseline="0" noProof="0" smtClean="0">
                <a:ln>
                  <a:noFill/>
                </a:ln>
                <a:solidFill>
                  <a:prstClr val="black">
                    <a:tint val="75000"/>
                  </a:prstClr>
                </a:solidFill>
                <a:effectLst/>
                <a:uLnTx/>
                <a:uFillTx/>
                <a:latin typeface="DFPOP1-W9"/>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zh-CN" altLang="en-US" sz="900" b="0" i="0" u="none" strike="noStrike" kern="1200" cap="none" spc="0" normalizeH="0" baseline="0" noProof="0">
              <a:ln>
                <a:noFill/>
              </a:ln>
              <a:solidFill>
                <a:prstClr val="black">
                  <a:tint val="75000"/>
                </a:prstClr>
              </a:solidFill>
              <a:effectLst/>
              <a:uLnTx/>
              <a:uFillTx/>
              <a:latin typeface="DFPOP1-W9"/>
              <a:cs typeface="+mn-cs"/>
            </a:endParaRPr>
          </a:p>
        </p:txBody>
      </p:sp>
    </p:spTree>
    <p:extLst>
      <p:ext uri="{BB962C8B-B14F-4D97-AF65-F5344CB8AC3E}">
        <p14:creationId xmlns:p14="http://schemas.microsoft.com/office/powerpoint/2010/main" val="31137338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smtClean="0"/>
              <a:t>单击此处编辑母版文本样式</a:t>
            </a:r>
          </a:p>
        </p:txBody>
      </p:sp>
      <p:sp>
        <p:nvSpPr>
          <p:cNvPr id="4" name="Date Placeholder 3"/>
          <p:cNvSpPr>
            <a:spLocks noGrp="1"/>
          </p:cNvSpPr>
          <p:nvPr>
            <p:ph type="dt" sz="half" idx="10"/>
          </p:nvPr>
        </p:nvSpPr>
        <p:spPr/>
        <p:txBody>
          <a:bodyPr/>
          <a:lstStyle/>
          <a:p>
            <a:fld id="{62E82ED4-375F-4F08-A54B-E5C986F28C77}" type="datetimeFigureOut">
              <a:rPr lang="zh-CN" altLang="en-US" smtClean="0"/>
              <a:t>2021/8/19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Date Placeholder 4"/>
          <p:cNvSpPr>
            <a:spLocks noGrp="1"/>
          </p:cNvSpPr>
          <p:nvPr>
            <p:ph type="dt" sz="half" idx="10"/>
          </p:nvPr>
        </p:nvSpPr>
        <p:spPr/>
        <p:txBody>
          <a:bodyPr/>
          <a:lstStyle/>
          <a:p>
            <a:fld id="{62E82ED4-375F-4F08-A54B-E5C986F28C77}" type="datetimeFigureOut">
              <a:rPr lang="zh-CN" altLang="en-US" smtClean="0"/>
              <a:t>2021/8/19</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单击此处编辑母版文本样式</a:t>
            </a:r>
          </a:p>
        </p:txBody>
      </p:sp>
      <p:sp>
        <p:nvSpPr>
          <p:cNvPr id="4" name="Content Placeholder 3"/>
          <p:cNvSpPr>
            <a:spLocks noGrp="1"/>
          </p:cNvSpPr>
          <p:nvPr>
            <p:ph sz="half" idx="2"/>
          </p:nvPr>
        </p:nvSpPr>
        <p:spPr>
          <a:xfrm>
            <a:off x="629842" y="1878806"/>
            <a:ext cx="3868340" cy="2763441"/>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单击此处编辑母版文本样式</a:t>
            </a:r>
          </a:p>
        </p:txBody>
      </p:sp>
      <p:sp>
        <p:nvSpPr>
          <p:cNvPr id="6" name="Content Placeholder 5"/>
          <p:cNvSpPr>
            <a:spLocks noGrp="1"/>
          </p:cNvSpPr>
          <p:nvPr>
            <p:ph sz="quarter" idx="4"/>
          </p:nvPr>
        </p:nvSpPr>
        <p:spPr>
          <a:xfrm>
            <a:off x="4629150" y="1878806"/>
            <a:ext cx="3887391" cy="2763441"/>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7" name="Date Placeholder 6"/>
          <p:cNvSpPr>
            <a:spLocks noGrp="1"/>
          </p:cNvSpPr>
          <p:nvPr>
            <p:ph type="dt" sz="half" idx="10"/>
          </p:nvPr>
        </p:nvSpPr>
        <p:spPr/>
        <p:txBody>
          <a:bodyPr/>
          <a:lstStyle/>
          <a:p>
            <a:fld id="{62E82ED4-375F-4F08-A54B-E5C986F28C77}" type="datetimeFigureOut">
              <a:rPr lang="zh-CN" altLang="en-US" smtClean="0"/>
              <a:t>2021/8/19</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5" t="36971" r="-1"/>
          <a:stretch>
            <a:fillRect/>
          </a:stretch>
        </p:blipFill>
        <p:spPr>
          <a:xfrm>
            <a:off x="1" y="1828800"/>
            <a:ext cx="9143998" cy="3004238"/>
          </a:xfrm>
          <a:prstGeom prst="rect">
            <a:avLst/>
          </a:prstGeom>
        </p:spPr>
      </p:pic>
      <p:pic>
        <p:nvPicPr>
          <p:cNvPr id="7" name="图片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3432997"/>
            <a:ext cx="9613558" cy="1508031"/>
          </a:xfrm>
          <a:prstGeom prst="rect">
            <a:avLst/>
          </a:prstGeom>
        </p:spPr>
      </p:pic>
      <p:pic>
        <p:nvPicPr>
          <p:cNvPr id="8" name="图片 7"/>
          <p:cNvPicPr>
            <a:picLocks noChangeAspect="1"/>
          </p:cNvPicPr>
          <p:nvPr userDrawn="1"/>
        </p:nvPicPr>
        <p:blipFill rotWithShape="1">
          <a:blip r:embed="rId4">
            <a:extLst>
              <a:ext uri="{28A0092B-C50C-407E-A947-70E740481C1C}">
                <a14:useLocalDpi xmlns:a14="http://schemas.microsoft.com/office/drawing/2010/main" val="0"/>
              </a:ext>
            </a:extLst>
          </a:blip>
          <a:srcRect l="1" r="153"/>
          <a:stretch>
            <a:fillRect/>
          </a:stretch>
        </p:blipFill>
        <p:spPr>
          <a:xfrm>
            <a:off x="-93027" y="3505218"/>
            <a:ext cx="9130145" cy="1215615"/>
          </a:xfrm>
          <a:prstGeom prst="rect">
            <a:avLst/>
          </a:prstGeom>
        </p:spPr>
      </p:pic>
      <p:pic>
        <p:nvPicPr>
          <p:cNvPr id="9" name="图片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3856" y="4017444"/>
            <a:ext cx="9157856" cy="1126056"/>
          </a:xfrm>
          <a:prstGeom prst="rect">
            <a:avLst/>
          </a:prstGeom>
        </p:spPr>
      </p:pic>
      <p:grpSp>
        <p:nvGrpSpPr>
          <p:cNvPr id="10" name="组合 9"/>
          <p:cNvGrpSpPr/>
          <p:nvPr userDrawn="1"/>
        </p:nvGrpSpPr>
        <p:grpSpPr>
          <a:xfrm>
            <a:off x="175605" y="3190604"/>
            <a:ext cx="694959" cy="1329039"/>
            <a:chOff x="181346" y="1761375"/>
            <a:chExt cx="1517253" cy="2901593"/>
          </a:xfrm>
        </p:grpSpPr>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2" name="图片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14" name="图片 13"/>
          <p:cNvPicPr>
            <a:picLocks noChangeAspect="1"/>
          </p:cNvPicPr>
          <p:nvPr userDrawn="1"/>
        </p:nvPicPr>
        <p:blipFill rotWithShape="1">
          <a:blip r:embed="rId9" cstate="print">
            <a:extLst>
              <a:ext uri="{28A0092B-C50C-407E-A947-70E740481C1C}">
                <a14:useLocalDpi xmlns:a14="http://schemas.microsoft.com/office/drawing/2010/main" val="0"/>
              </a:ext>
            </a:extLst>
          </a:blip>
          <a:srcRect r="45910"/>
          <a:stretch>
            <a:fillRect/>
          </a:stretch>
        </p:blipFill>
        <p:spPr>
          <a:xfrm>
            <a:off x="8460597" y="3435861"/>
            <a:ext cx="618427" cy="959575"/>
          </a:xfrm>
          <a:prstGeom prst="rect">
            <a:avLst/>
          </a:prstGeom>
        </p:spPr>
      </p:pic>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p:txBody>
          <a:bodyPr/>
          <a:lstStyle/>
          <a:p>
            <a:fld id="{62E82ED4-375F-4F08-A54B-E5C986F28C77}" type="datetimeFigureOut">
              <a:rPr lang="zh-CN" altLang="en-US" smtClean="0"/>
              <a:t>2021/8/19</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sp>
        <p:nvSpPr>
          <p:cNvPr id="2" name="Date Placeholder 1"/>
          <p:cNvSpPr>
            <a:spLocks noGrp="1"/>
          </p:cNvSpPr>
          <p:nvPr>
            <p:ph type="dt" sz="half" idx="10"/>
          </p:nvPr>
        </p:nvSpPr>
        <p:spPr/>
        <p:txBody>
          <a:bodyPr/>
          <a:lstStyle/>
          <a:p>
            <a:fld id="{62E82ED4-375F-4F08-A54B-E5C986F28C77}" type="datetimeFigureOut">
              <a:rPr lang="zh-CN" altLang="en-US" smtClean="0"/>
              <a:t>2021/8/19</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60BA53EF-2EDB-4BAB-8ED2-F5C230947283}" type="slidenum">
              <a:rPr lang="zh-CN" altLang="en-US" smtClean="0"/>
              <a:t>‹#›</a:t>
            </a:fld>
            <a:endParaRPr lang="zh-CN" altLang="en-US"/>
          </a:p>
        </p:txBody>
      </p:sp>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 y="3392537"/>
            <a:ext cx="9613558" cy="1508031"/>
          </a:xfrm>
          <a:prstGeom prst="rect">
            <a:avLst/>
          </a:prstGeom>
        </p:spPr>
      </p:pic>
      <p:pic>
        <p:nvPicPr>
          <p:cNvPr id="10" name="图片 9"/>
          <p:cNvPicPr>
            <a:picLocks noChangeAspect="1"/>
          </p:cNvPicPr>
          <p:nvPr userDrawn="1"/>
        </p:nvPicPr>
        <p:blipFill rotWithShape="1">
          <a:blip r:embed="rId5">
            <a:extLst>
              <a:ext uri="{28A0092B-C50C-407E-A947-70E740481C1C}">
                <a14:useLocalDpi xmlns:a14="http://schemas.microsoft.com/office/drawing/2010/main" val="0"/>
              </a:ext>
            </a:extLst>
          </a:blip>
          <a:srcRect l="1" r="153"/>
          <a:stretch>
            <a:fillRect/>
          </a:stretch>
        </p:blipFill>
        <p:spPr>
          <a:xfrm>
            <a:off x="-12107" y="3505218"/>
            <a:ext cx="9130145" cy="1215615"/>
          </a:xfrm>
          <a:prstGeom prst="rect">
            <a:avLst/>
          </a:prstGeom>
        </p:spPr>
      </p:pic>
      <p:pic>
        <p:nvPicPr>
          <p:cNvPr id="11" name="图片 1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3904583"/>
            <a:ext cx="9144000" cy="1238917"/>
          </a:xfrm>
          <a:prstGeom prst="rect">
            <a:avLst/>
          </a:prstGeom>
        </p:spPr>
      </p:pic>
      <p:pic>
        <p:nvPicPr>
          <p:cNvPr id="47" name="图片 46"/>
          <p:cNvPicPr>
            <a:picLocks noChangeAspect="1"/>
          </p:cNvPicPr>
          <p:nvPr userDrawn="1"/>
        </p:nvPicPr>
        <p:blipFill rotWithShape="1">
          <a:blip r:embed="rId7" cstate="print">
            <a:extLst>
              <a:ext uri="{28A0092B-C50C-407E-A947-70E740481C1C}">
                <a14:useLocalDpi xmlns:a14="http://schemas.microsoft.com/office/drawing/2010/main" val="0"/>
              </a:ext>
            </a:extLst>
          </a:blip>
          <a:srcRect r="45910"/>
          <a:stretch>
            <a:fillRect/>
          </a:stretch>
        </p:blipFill>
        <p:spPr>
          <a:xfrm>
            <a:off x="8460597" y="3435861"/>
            <a:ext cx="618427" cy="95957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48" name="图片 47"/>
          <p:cNvPicPr>
            <a:picLocks noChangeAspect="1"/>
          </p:cNvPicPr>
          <p:nvPr userDrawn="1"/>
        </p:nvPicPr>
        <p:blipFill rotWithShape="1">
          <a:blip r:embed="rId4" cstate="print">
            <a:extLst>
              <a:ext uri="{28A0092B-C50C-407E-A947-70E740481C1C}">
                <a14:useLocalDpi xmlns:a14="http://schemas.microsoft.com/office/drawing/2010/main" val="0"/>
              </a:ext>
            </a:extLst>
          </a:blip>
          <a:srcRect b="43227"/>
          <a:stretch>
            <a:fillRect/>
          </a:stretch>
        </p:blipFill>
        <p:spPr>
          <a:xfrm>
            <a:off x="-13856" y="4178075"/>
            <a:ext cx="9613558" cy="856150"/>
          </a:xfrm>
          <a:prstGeom prst="rect">
            <a:avLst/>
          </a:prstGeom>
        </p:spPr>
      </p:pic>
      <p:pic>
        <p:nvPicPr>
          <p:cNvPr id="49" name="图片 48"/>
          <p:cNvPicPr>
            <a:picLocks noChangeAspect="1"/>
          </p:cNvPicPr>
          <p:nvPr userDrawn="1"/>
        </p:nvPicPr>
        <p:blipFill rotWithShape="1">
          <a:blip r:embed="rId5">
            <a:extLst>
              <a:ext uri="{28A0092B-C50C-407E-A947-70E740481C1C}">
                <a14:useLocalDpi xmlns:a14="http://schemas.microsoft.com/office/drawing/2010/main" val="0"/>
              </a:ext>
            </a:extLst>
          </a:blip>
          <a:srcRect l="1" r="153" b="8110"/>
          <a:stretch>
            <a:fillRect/>
          </a:stretch>
        </p:blipFill>
        <p:spPr>
          <a:xfrm>
            <a:off x="7455" y="3987533"/>
            <a:ext cx="9130145" cy="1117030"/>
          </a:xfrm>
          <a:prstGeom prst="rect">
            <a:avLst/>
          </a:prstGeom>
        </p:spPr>
      </p:pic>
      <p:pic>
        <p:nvPicPr>
          <p:cNvPr id="50" name="图片 4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3856" y="4642338"/>
            <a:ext cx="9155017" cy="501162"/>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smtClean="0"/>
              <a:t>单击此处编辑母版标题样式</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smtClean="0"/>
              <a:t>单击此处编辑母版文本样式</a:t>
            </a:r>
          </a:p>
        </p:txBody>
      </p:sp>
      <p:sp>
        <p:nvSpPr>
          <p:cNvPr id="5" name="Date Placeholder 4"/>
          <p:cNvSpPr>
            <a:spLocks noGrp="1"/>
          </p:cNvSpPr>
          <p:nvPr>
            <p:ph type="dt" sz="half" idx="10"/>
          </p:nvPr>
        </p:nvSpPr>
        <p:spPr/>
        <p:txBody>
          <a:bodyPr/>
          <a:lstStyle/>
          <a:p>
            <a:fld id="{62E82ED4-375F-4F08-A54B-E5C986F28C77}" type="datetimeFigureOut">
              <a:rPr lang="zh-CN" altLang="en-US" smtClean="0"/>
              <a:t>2021/8/19</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62E82ED4-375F-4F08-A54B-E5C986F28C77}" type="datetimeFigureOut">
              <a:rPr lang="zh-CN" altLang="en-US" smtClean="0"/>
              <a:t>2021/8/19</a:t>
            </a:fld>
            <a:endParaRPr lang="zh-CN" alt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60BA53EF-2EDB-4BAB-8ED2-F5C230947283}"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par>
    </p:tnLst>
  </p:timing>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685800" rtl="0" eaLnBrk="1" fontAlgn="auto" latinLnBrk="0" hangingPunct="1">
              <a:lnSpc>
                <a:spcPct val="100000"/>
              </a:lnSpc>
              <a:spcBef>
                <a:spcPts val="0"/>
              </a:spcBef>
              <a:spcAft>
                <a:spcPts val="0"/>
              </a:spcAft>
              <a:buClrTx/>
              <a:buSzTx/>
              <a:buFontTx/>
              <a:buNone/>
              <a:tabLst/>
              <a:defRPr/>
            </a:pPr>
            <a:fld id="{0516EE7D-276B-4CA8-9C22-89EEC56C6BE5}" type="datetimeFigureOut">
              <a:rPr kumimoji="0" lang="zh-CN" altLang="en-US" sz="900" b="0" i="0" u="none" strike="noStrike" kern="1200" cap="none" spc="0" normalizeH="0" baseline="0" noProof="0" smtClean="0">
                <a:ln>
                  <a:noFill/>
                </a:ln>
                <a:solidFill>
                  <a:prstClr val="black">
                    <a:tint val="75000"/>
                  </a:prstClr>
                </a:solidFill>
                <a:effectLst/>
                <a:uLnTx/>
                <a:uFillTx/>
                <a:latin typeface="DFPOP1-W9"/>
                <a:cs typeface="+mn-cs"/>
              </a:rPr>
              <a:pPr marL="0" marR="0" lvl="0" indent="0" algn="l" defTabSz="685800" rtl="0" eaLnBrk="1" fontAlgn="auto" latinLnBrk="0" hangingPunct="1">
                <a:lnSpc>
                  <a:spcPct val="100000"/>
                </a:lnSpc>
                <a:spcBef>
                  <a:spcPts val="0"/>
                </a:spcBef>
                <a:spcAft>
                  <a:spcPts val="0"/>
                </a:spcAft>
                <a:buClrTx/>
                <a:buSzTx/>
                <a:buFontTx/>
                <a:buNone/>
                <a:tabLst/>
                <a:defRPr/>
              </a:pPr>
              <a:t>2021/8/19</a:t>
            </a:fld>
            <a:endParaRPr kumimoji="0" lang="zh-CN" altLang="en-US" sz="900" b="0" i="0" u="none" strike="noStrike" kern="1200" cap="none" spc="0" normalizeH="0" baseline="0" noProof="0">
              <a:ln>
                <a:noFill/>
              </a:ln>
              <a:solidFill>
                <a:prstClr val="black">
                  <a:tint val="75000"/>
                </a:prstClr>
              </a:solidFill>
              <a:effectLst/>
              <a:uLnTx/>
              <a:uFillTx/>
              <a:latin typeface="DFPOP1-W9"/>
              <a:cs typeface="+mn-cs"/>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tint val="75000"/>
                </a:prstClr>
              </a:solidFill>
              <a:effectLst/>
              <a:uLnTx/>
              <a:uFillTx/>
              <a:latin typeface="DFPOP1-W9"/>
              <a:cs typeface="+mn-cs"/>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685800" rtl="0" eaLnBrk="1" fontAlgn="auto" latinLnBrk="0" hangingPunct="1">
              <a:lnSpc>
                <a:spcPct val="100000"/>
              </a:lnSpc>
              <a:spcBef>
                <a:spcPts val="0"/>
              </a:spcBef>
              <a:spcAft>
                <a:spcPts val="0"/>
              </a:spcAft>
              <a:buClrTx/>
              <a:buSzTx/>
              <a:buFontTx/>
              <a:buNone/>
              <a:tabLst/>
              <a:defRPr/>
            </a:pPr>
            <a:fld id="{06CC75A5-5D54-41D7-824F-98141794C689}" type="slidenum">
              <a:rPr kumimoji="0" lang="zh-CN" altLang="en-US" sz="900" b="0" i="0" u="none" strike="noStrike" kern="1200" cap="none" spc="0" normalizeH="0" baseline="0" noProof="0" smtClean="0">
                <a:ln>
                  <a:noFill/>
                </a:ln>
                <a:solidFill>
                  <a:prstClr val="black">
                    <a:tint val="75000"/>
                  </a:prstClr>
                </a:solidFill>
                <a:effectLst/>
                <a:uLnTx/>
                <a:uFillTx/>
                <a:latin typeface="DFPOP1-W9"/>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zh-CN" altLang="en-US" sz="900" b="0" i="0" u="none" strike="noStrike" kern="1200" cap="none" spc="0" normalizeH="0" baseline="0" noProof="0">
              <a:ln>
                <a:noFill/>
              </a:ln>
              <a:solidFill>
                <a:prstClr val="black">
                  <a:tint val="75000"/>
                </a:prstClr>
              </a:solidFill>
              <a:effectLst/>
              <a:uLnTx/>
              <a:uFillTx/>
              <a:latin typeface="DFPOP1-W9"/>
              <a:cs typeface="+mn-cs"/>
            </a:endParaRPr>
          </a:p>
        </p:txBody>
      </p:sp>
    </p:spTree>
    <p:extLst>
      <p:ext uri="{BB962C8B-B14F-4D97-AF65-F5344CB8AC3E}">
        <p14:creationId xmlns:p14="http://schemas.microsoft.com/office/powerpoint/2010/main" val="189045805"/>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1.png"/><Relationship Id="rId3" Type="http://schemas.openxmlformats.org/officeDocument/2006/relationships/slideLayout" Target="../slideLayouts/slideLayout1.xml"/><Relationship Id="rId7" Type="http://schemas.openxmlformats.org/officeDocument/2006/relationships/image" Target="../media/image2.png"/><Relationship Id="rId12" Type="http://schemas.openxmlformats.org/officeDocument/2006/relationships/image" Target="../media/image20.png"/><Relationship Id="rId2" Type="http://schemas.microsoft.com/office/2007/relationships/media" Target="../media/media1.mp3"/><Relationship Id="rId16" Type="http://schemas.openxmlformats.org/officeDocument/2006/relationships/image" Target="../media/image24.png"/><Relationship Id="rId1" Type="http://schemas.openxmlformats.org/officeDocument/2006/relationships/audio" Target="NULL" TargetMode="External"/><Relationship Id="rId6" Type="http://schemas.openxmlformats.org/officeDocument/2006/relationships/image" Target="../media/image1.png"/><Relationship Id="rId11" Type="http://schemas.openxmlformats.org/officeDocument/2006/relationships/image" Target="../media/image19.png"/><Relationship Id="rId5" Type="http://schemas.openxmlformats.org/officeDocument/2006/relationships/image" Target="../media/image17.png"/><Relationship Id="rId15" Type="http://schemas.openxmlformats.org/officeDocument/2006/relationships/image" Target="../media/image23.png"/><Relationship Id="rId10" Type="http://schemas.openxmlformats.org/officeDocument/2006/relationships/image" Target="../media/image3.png"/><Relationship Id="rId4" Type="http://schemas.openxmlformats.org/officeDocument/2006/relationships/notesSlide" Target="../notesSlides/notesSlide1.xml"/><Relationship Id="rId9" Type="http://schemas.openxmlformats.org/officeDocument/2006/relationships/image" Target="../media/image9.png"/><Relationship Id="rId1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5.png"/><Relationship Id="rId5" Type="http://schemas.openxmlformats.org/officeDocument/2006/relationships/image" Target="../media/image9.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1.png"/><Relationship Id="rId3" Type="http://schemas.openxmlformats.org/officeDocument/2006/relationships/slideLayout" Target="../slideLayouts/slideLayout1.xml"/><Relationship Id="rId7" Type="http://schemas.openxmlformats.org/officeDocument/2006/relationships/image" Target="../media/image2.png"/><Relationship Id="rId12" Type="http://schemas.openxmlformats.org/officeDocument/2006/relationships/image" Target="../media/image20.png"/><Relationship Id="rId2" Type="http://schemas.microsoft.com/office/2007/relationships/media" Target="../media/media1.mp3"/><Relationship Id="rId16" Type="http://schemas.openxmlformats.org/officeDocument/2006/relationships/image" Target="../media/image24.png"/><Relationship Id="rId1" Type="http://schemas.openxmlformats.org/officeDocument/2006/relationships/audio" Target="NULL" TargetMode="External"/><Relationship Id="rId6" Type="http://schemas.openxmlformats.org/officeDocument/2006/relationships/image" Target="../media/image1.png"/><Relationship Id="rId11" Type="http://schemas.openxmlformats.org/officeDocument/2006/relationships/image" Target="../media/image19.png"/><Relationship Id="rId5" Type="http://schemas.openxmlformats.org/officeDocument/2006/relationships/image" Target="../media/image17.png"/><Relationship Id="rId15" Type="http://schemas.openxmlformats.org/officeDocument/2006/relationships/image" Target="../media/image23.png"/><Relationship Id="rId10" Type="http://schemas.openxmlformats.org/officeDocument/2006/relationships/image" Target="../media/image3.png"/><Relationship Id="rId4" Type="http://schemas.openxmlformats.org/officeDocument/2006/relationships/notesSlide" Target="../notesSlides/notesSlide3.xml"/><Relationship Id="rId9" Type="http://schemas.openxmlformats.org/officeDocument/2006/relationships/image" Target="../media/image9.png"/><Relationship Id="rId14"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6.png"/><Relationship Id="rId7"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microsoft.com/office/2007/relationships/hdphoto" Target="../media/hdphoto2.wdp"/><Relationship Id="rId5" Type="http://schemas.openxmlformats.org/officeDocument/2006/relationships/image" Target="../media/image27.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19.xml"/><Relationship Id="rId5" Type="http://schemas.openxmlformats.org/officeDocument/2006/relationships/image" Target="../media/image31.png"/><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23.png"/><Relationship Id="rId3" Type="http://schemas.openxmlformats.org/officeDocument/2006/relationships/image" Target="../media/image17.png"/><Relationship Id="rId7" Type="http://schemas.openxmlformats.org/officeDocument/2006/relationships/image" Target="../media/image9.png"/><Relationship Id="rId12"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8.png"/><Relationship Id="rId11" Type="http://schemas.openxmlformats.org/officeDocument/2006/relationships/image" Target="../media/image21.png"/><Relationship Id="rId5" Type="http://schemas.openxmlformats.org/officeDocument/2006/relationships/image" Target="../media/image2.png"/><Relationship Id="rId10" Type="http://schemas.openxmlformats.org/officeDocument/2006/relationships/image" Target="../media/image20.png"/><Relationship Id="rId4" Type="http://schemas.openxmlformats.org/officeDocument/2006/relationships/image" Target="../media/image1.png"/><Relationship Id="rId9"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9770" y="528041"/>
            <a:ext cx="1996233" cy="668625"/>
          </a:xfrm>
          <a:prstGeom prst="rect">
            <a:avLst/>
          </a:prstGeom>
        </p:spPr>
      </p:pic>
      <p:pic>
        <p:nvPicPr>
          <p:cNvPr id="81" name="图片 80"/>
          <p:cNvPicPr>
            <a:picLocks noChangeAspect="1"/>
          </p:cNvPicPr>
          <p:nvPr/>
        </p:nvPicPr>
        <p:blipFill rotWithShape="1">
          <a:blip r:embed="rId6">
            <a:extLst>
              <a:ext uri="{28A0092B-C50C-407E-A947-70E740481C1C}">
                <a14:useLocalDpi xmlns:a14="http://schemas.microsoft.com/office/drawing/2010/main" val="0"/>
              </a:ext>
            </a:extLst>
          </a:blip>
          <a:srcRect l="135" t="36971" r="-1"/>
          <a:stretch>
            <a:fillRect/>
          </a:stretch>
        </p:blipFill>
        <p:spPr>
          <a:xfrm>
            <a:off x="1" y="1828800"/>
            <a:ext cx="9143998" cy="3004238"/>
          </a:xfrm>
          <a:prstGeom prst="rect">
            <a:avLst/>
          </a:prstGeom>
        </p:spPr>
      </p:pic>
      <p:pic>
        <p:nvPicPr>
          <p:cNvPr id="82" name="图片 8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3432997"/>
            <a:ext cx="9613558" cy="1508031"/>
          </a:xfrm>
          <a:prstGeom prst="rect">
            <a:avLst/>
          </a:prstGeom>
        </p:spPr>
      </p:pic>
      <p:pic>
        <p:nvPicPr>
          <p:cNvPr id="23" name="图片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572" y="321272"/>
            <a:ext cx="9248571" cy="8019887"/>
          </a:xfrm>
          <a:prstGeom prst="rect">
            <a:avLst/>
          </a:prstGeom>
        </p:spPr>
      </p:pic>
      <p:sp>
        <p:nvSpPr>
          <p:cNvPr id="26" name="任意多边形 25"/>
          <p:cNvSpPr/>
          <p:nvPr/>
        </p:nvSpPr>
        <p:spPr>
          <a:xfrm>
            <a:off x="1436915" y="1401208"/>
            <a:ext cx="6253677" cy="3444184"/>
          </a:xfrm>
          <a:custGeom>
            <a:avLst/>
            <a:gdLst>
              <a:gd name="connsiteX0" fmla="*/ 2693773 w 5387546"/>
              <a:gd name="connsiteY0" fmla="*/ 0 h 2967166"/>
              <a:gd name="connsiteX1" fmla="*/ 5387546 w 5387546"/>
              <a:gd name="connsiteY1" fmla="*/ 2693773 h 2967166"/>
              <a:gd name="connsiteX2" fmla="*/ 5373741 w 5387546"/>
              <a:gd name="connsiteY2" fmla="*/ 2967166 h 2967166"/>
              <a:gd name="connsiteX3" fmla="*/ 13805 w 5387546"/>
              <a:gd name="connsiteY3" fmla="*/ 2967166 h 2967166"/>
              <a:gd name="connsiteX4" fmla="*/ 0 w 5387546"/>
              <a:gd name="connsiteY4" fmla="*/ 2693773 h 2967166"/>
              <a:gd name="connsiteX5" fmla="*/ 2693773 w 5387546"/>
              <a:gd name="connsiteY5" fmla="*/ 0 h 2967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7546" h="2967166">
                <a:moveTo>
                  <a:pt x="2693773" y="0"/>
                </a:moveTo>
                <a:cubicBezTo>
                  <a:pt x="4181503" y="0"/>
                  <a:pt x="5387546" y="1206043"/>
                  <a:pt x="5387546" y="2693773"/>
                </a:cubicBezTo>
                <a:lnTo>
                  <a:pt x="5373741" y="2967166"/>
                </a:lnTo>
                <a:lnTo>
                  <a:pt x="13805" y="2967166"/>
                </a:lnTo>
                <a:lnTo>
                  <a:pt x="0" y="2693773"/>
                </a:lnTo>
                <a:cubicBezTo>
                  <a:pt x="0" y="1206043"/>
                  <a:pt x="1206043" y="0"/>
                  <a:pt x="269377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5" name="任意多边形 104"/>
          <p:cNvSpPr/>
          <p:nvPr/>
        </p:nvSpPr>
        <p:spPr>
          <a:xfrm>
            <a:off x="1792767" y="1542653"/>
            <a:ext cx="5556736" cy="3054062"/>
          </a:xfrm>
          <a:custGeom>
            <a:avLst/>
            <a:gdLst>
              <a:gd name="connsiteX0" fmla="*/ 0 w 4967417"/>
              <a:gd name="connsiteY0" fmla="*/ 2644346 h 2656703"/>
              <a:gd name="connsiteX1" fmla="*/ 2261287 w 4967417"/>
              <a:gd name="connsiteY1" fmla="*/ 0 h 2656703"/>
              <a:gd name="connsiteX2" fmla="*/ 2150076 w 4967417"/>
              <a:gd name="connsiteY2" fmla="*/ 2656703 h 2656703"/>
              <a:gd name="connsiteX3" fmla="*/ 4028303 w 4967417"/>
              <a:gd name="connsiteY3" fmla="*/ 444843 h 2656703"/>
              <a:gd name="connsiteX4" fmla="*/ 3917092 w 4967417"/>
              <a:gd name="connsiteY4" fmla="*/ 2619632 h 2656703"/>
              <a:gd name="connsiteX5" fmla="*/ 4967417 w 4967417"/>
              <a:gd name="connsiteY5" fmla="*/ 1779373 h 2656703"/>
              <a:gd name="connsiteX6" fmla="*/ 4905633 w 4967417"/>
              <a:gd name="connsiteY6" fmla="*/ 2607275 h 2656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67417" h="2656703">
                <a:moveTo>
                  <a:pt x="0" y="2644346"/>
                </a:moveTo>
                <a:lnTo>
                  <a:pt x="2261287" y="0"/>
                </a:lnTo>
                <a:lnTo>
                  <a:pt x="2150076" y="2656703"/>
                </a:lnTo>
                <a:lnTo>
                  <a:pt x="4028303" y="444843"/>
                </a:lnTo>
                <a:lnTo>
                  <a:pt x="3917092" y="2619632"/>
                </a:lnTo>
                <a:lnTo>
                  <a:pt x="4967417" y="1779373"/>
                </a:lnTo>
                <a:lnTo>
                  <a:pt x="4905633" y="2607275"/>
                </a:lnTo>
              </a:path>
            </a:pathLst>
          </a:custGeom>
          <a:noFill/>
          <a:ln w="1905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6" name="文本框 95"/>
          <p:cNvSpPr txBox="1"/>
          <p:nvPr/>
        </p:nvSpPr>
        <p:spPr>
          <a:xfrm>
            <a:off x="2118127" y="2579138"/>
            <a:ext cx="4872801" cy="1415586"/>
          </a:xfrm>
          <a:prstGeom prst="rect">
            <a:avLst/>
          </a:prstGeom>
          <a:noFill/>
        </p:spPr>
        <p:txBody>
          <a:bodyPr wrap="none" rtlCol="0">
            <a:prstTxWarp prst="textDoubleWave1">
              <a:avLst>
                <a:gd name="adj1" fmla="val 6250"/>
                <a:gd name="adj2" fmla="val 404"/>
              </a:avLst>
            </a:prstTxWarp>
            <a:spAutoFit/>
          </a:bodyPr>
          <a:lstStyle/>
          <a:p>
            <a:r>
              <a:rPr lang="en-US" altLang="zh-CN" sz="6600" b="1" dirty="0" err="1" smtClean="0">
                <a:solidFill>
                  <a:srgbClr val="FF6600"/>
                </a:solidFill>
                <a:latin typeface="Arial" panose="020B0604020202020204" pitchFamily="34" charset="0"/>
                <a:cs typeface="Arial" panose="020B0604020202020204" pitchFamily="34" charset="0"/>
                <a:sym typeface="+mn-lt"/>
              </a:rPr>
              <a:t>Đạo</a:t>
            </a:r>
            <a:r>
              <a:rPr lang="en-US" altLang="zh-CN" sz="6600" b="1" dirty="0" smtClean="0">
                <a:solidFill>
                  <a:srgbClr val="FF6600"/>
                </a:solidFill>
                <a:latin typeface="Arial" panose="020B0604020202020204" pitchFamily="34" charset="0"/>
                <a:cs typeface="Arial" panose="020B0604020202020204" pitchFamily="34" charset="0"/>
                <a:sym typeface="+mn-lt"/>
              </a:rPr>
              <a:t> </a:t>
            </a:r>
            <a:r>
              <a:rPr lang="en-US" altLang="zh-CN" sz="6600" b="1" dirty="0" err="1" smtClean="0">
                <a:solidFill>
                  <a:srgbClr val="FF6600"/>
                </a:solidFill>
                <a:latin typeface="Arial" panose="020B0604020202020204" pitchFamily="34" charset="0"/>
                <a:cs typeface="Arial" panose="020B0604020202020204" pitchFamily="34" charset="0"/>
                <a:sym typeface="+mn-lt"/>
              </a:rPr>
              <a:t>đức</a:t>
            </a:r>
            <a:endParaRPr lang="zh-CN" altLang="en-US" sz="6600" b="1" dirty="0">
              <a:solidFill>
                <a:srgbClr val="FF6600"/>
              </a:solidFill>
              <a:latin typeface="Arial" panose="020B0604020202020204" pitchFamily="34" charset="0"/>
              <a:cs typeface="Arial" panose="020B0604020202020204" pitchFamily="34" charset="0"/>
              <a:sym typeface="+mn-lt"/>
            </a:endParaRPr>
          </a:p>
        </p:txBody>
      </p:sp>
      <p:pic>
        <p:nvPicPr>
          <p:cNvPr id="89" name="图片 88"/>
          <p:cNvPicPr>
            <a:picLocks noChangeAspect="1"/>
          </p:cNvPicPr>
          <p:nvPr/>
        </p:nvPicPr>
        <p:blipFill rotWithShape="1">
          <a:blip r:embed="rId9">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80" name="图片 79"/>
          <p:cNvPicPr>
            <a:picLocks noChangeAspect="1"/>
          </p:cNvPicPr>
          <p:nvPr/>
        </p:nvPicPr>
        <p:blipFill rotWithShape="1">
          <a:blip r:embed="rId10">
            <a:extLst>
              <a:ext uri="{28A0092B-C50C-407E-A947-70E740481C1C}">
                <a14:useLocalDpi xmlns:a14="http://schemas.microsoft.com/office/drawing/2010/main" val="0"/>
              </a:ext>
            </a:extLst>
          </a:blip>
          <a:srcRect l="1" r="77432"/>
          <a:stretch>
            <a:fillRect/>
          </a:stretch>
        </p:blipFill>
        <p:spPr>
          <a:xfrm>
            <a:off x="0" y="3630617"/>
            <a:ext cx="2063578" cy="1215615"/>
          </a:xfrm>
          <a:prstGeom prst="rect">
            <a:avLst/>
          </a:prstGeom>
        </p:spPr>
      </p:pic>
      <p:grpSp>
        <p:nvGrpSpPr>
          <p:cNvPr id="108" name="组合 107"/>
          <p:cNvGrpSpPr/>
          <p:nvPr/>
        </p:nvGrpSpPr>
        <p:grpSpPr>
          <a:xfrm>
            <a:off x="479780" y="2610930"/>
            <a:ext cx="1053959" cy="2015590"/>
            <a:chOff x="181346" y="1761375"/>
            <a:chExt cx="1517253" cy="2901593"/>
          </a:xfrm>
        </p:grpSpPr>
        <p:pic>
          <p:nvPicPr>
            <p:cNvPr id="18" name="图片 1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9" name="图片 1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20" name="图片 1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86" name="图片 85"/>
          <p:cNvPicPr>
            <a:picLocks noChangeAspect="1"/>
          </p:cNvPicPr>
          <p:nvPr/>
        </p:nvPicPr>
        <p:blipFill rotWithShape="1">
          <a:blip r:embed="rId10">
            <a:extLst>
              <a:ext uri="{28A0092B-C50C-407E-A947-70E740481C1C}">
                <a14:useLocalDpi xmlns:a14="http://schemas.microsoft.com/office/drawing/2010/main" val="0"/>
              </a:ext>
            </a:extLst>
          </a:blip>
          <a:srcRect l="77162"/>
          <a:stretch>
            <a:fillRect/>
          </a:stretch>
        </p:blipFill>
        <p:spPr>
          <a:xfrm>
            <a:off x="7055708" y="3600543"/>
            <a:ext cx="2088292" cy="1215615"/>
          </a:xfrm>
          <a:prstGeom prst="rect">
            <a:avLst/>
          </a:prstGeom>
        </p:spPr>
      </p:pic>
      <p:pic>
        <p:nvPicPr>
          <p:cNvPr id="27" name="图片 26"/>
          <p:cNvPicPr>
            <a:picLocks noChangeAspect="1"/>
          </p:cNvPicPr>
          <p:nvPr/>
        </p:nvPicPr>
        <p:blipFill rotWithShape="1">
          <a:blip r:embed="rId14" cstate="print">
            <a:extLst>
              <a:ext uri="{28A0092B-C50C-407E-A947-70E740481C1C}">
                <a14:useLocalDpi xmlns:a14="http://schemas.microsoft.com/office/drawing/2010/main" val="0"/>
              </a:ext>
            </a:extLst>
          </a:blip>
          <a:srcRect r="45910"/>
          <a:stretch>
            <a:fillRect/>
          </a:stretch>
        </p:blipFill>
        <p:spPr>
          <a:xfrm>
            <a:off x="7252679" y="2497731"/>
            <a:ext cx="1632418" cy="2532923"/>
          </a:xfrm>
          <a:prstGeom prst="rect">
            <a:avLst/>
          </a:prstGeom>
        </p:spPr>
      </p:pic>
      <p:sp>
        <p:nvSpPr>
          <p:cNvPr id="92" name="任意多边形 91"/>
          <p:cNvSpPr/>
          <p:nvPr/>
        </p:nvSpPr>
        <p:spPr>
          <a:xfrm>
            <a:off x="-4933" y="4626519"/>
            <a:ext cx="9144000" cy="514663"/>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C4D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1" name="任意多边形 110"/>
          <p:cNvSpPr/>
          <p:nvPr/>
        </p:nvSpPr>
        <p:spPr>
          <a:xfrm>
            <a:off x="-4933" y="4718797"/>
            <a:ext cx="9144000" cy="426773"/>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8CB8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2" name="任意多边形 111"/>
          <p:cNvSpPr/>
          <p:nvPr/>
        </p:nvSpPr>
        <p:spPr>
          <a:xfrm>
            <a:off x="-4933" y="4865599"/>
            <a:ext cx="9144000" cy="274229"/>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679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28" name="图片 27"/>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338593" y="3630617"/>
            <a:ext cx="2341475" cy="1329066"/>
          </a:xfrm>
          <a:prstGeom prst="rect">
            <a:avLst/>
          </a:prstGeom>
        </p:spPr>
      </p:pic>
      <p:pic>
        <p:nvPicPr>
          <p:cNvPr id="3" name="7 Princess-甜蜜的爱">
            <a:hlinkClick r:id="" action="ppaction://media"/>
          </p:cNvPr>
          <p:cNvPicPr>
            <a:picLocks noChangeAspect="1"/>
          </p:cNvPicPr>
          <p:nvPr>
            <a:audioFile r:link="rId1"/>
            <p:extLst>
              <p:ext uri="{DAA4B4D4-6D71-4841-9C94-3DE7FCFB9230}">
                <p14:media xmlns:p14="http://schemas.microsoft.com/office/powerpoint/2010/main" r:embed="rId2">
                  <p14:trim st="8900"/>
                </p14:media>
              </p:ext>
            </p:extLst>
          </p:nvPr>
        </p:nvPicPr>
        <p:blipFill>
          <a:blip r:embed="rId16"/>
          <a:stretch>
            <a:fillRect/>
          </a:stretch>
        </p:blipFill>
        <p:spPr>
          <a:xfrm>
            <a:off x="9308757" y="-766706"/>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3581" fill="hold"/>
                                        <p:tgtEl>
                                          <p:spTgt spid="3"/>
                                        </p:tgtEl>
                                      </p:cBhvr>
                                    </p:cmd>
                                  </p:childTnLst>
                                </p:cTn>
                              </p:par>
                              <p:par>
                                <p:cTn id="7" presetID="2" presetClass="entr" presetSubtype="3" decel="50600" fill="hold" nodeType="withEffect">
                                  <p:stCondLst>
                                    <p:cond delay="0"/>
                                  </p:stCondLst>
                                  <p:childTnLst>
                                    <p:set>
                                      <p:cBhvr>
                                        <p:cTn id="8" dur="1" fill="hold">
                                          <p:stCondLst>
                                            <p:cond delay="0"/>
                                          </p:stCondLst>
                                        </p:cTn>
                                        <p:tgtEl>
                                          <p:spTgt spid="89"/>
                                        </p:tgtEl>
                                        <p:attrNameLst>
                                          <p:attrName>style.visibility</p:attrName>
                                        </p:attrNameLst>
                                      </p:cBhvr>
                                      <p:to>
                                        <p:strVal val="visible"/>
                                      </p:to>
                                    </p:set>
                                    <p:anim calcmode="lin" valueType="num">
                                      <p:cBhvr additive="base">
                                        <p:cTn id="9" dur="1000" fill="hold"/>
                                        <p:tgtEl>
                                          <p:spTgt spid="89"/>
                                        </p:tgtEl>
                                        <p:attrNameLst>
                                          <p:attrName>ppt_x</p:attrName>
                                        </p:attrNameLst>
                                      </p:cBhvr>
                                      <p:tavLst>
                                        <p:tav tm="0">
                                          <p:val>
                                            <p:strVal val="1+#ppt_w/2"/>
                                          </p:val>
                                        </p:tav>
                                        <p:tav tm="100000">
                                          <p:val>
                                            <p:strVal val="#ppt_x"/>
                                          </p:val>
                                        </p:tav>
                                      </p:tavLst>
                                    </p:anim>
                                    <p:anim calcmode="lin" valueType="num">
                                      <p:cBhvr additive="base">
                                        <p:cTn id="10" dur="1000" fill="hold"/>
                                        <p:tgtEl>
                                          <p:spTgt spid="89"/>
                                        </p:tgtEl>
                                        <p:attrNameLst>
                                          <p:attrName>ppt_y</p:attrName>
                                        </p:attrNameLst>
                                      </p:cBhvr>
                                      <p:tavLst>
                                        <p:tav tm="0">
                                          <p:val>
                                            <p:strVal val="0-#ppt_h/2"/>
                                          </p:val>
                                        </p:tav>
                                        <p:tav tm="100000">
                                          <p:val>
                                            <p:strVal val="#ppt_y"/>
                                          </p:val>
                                        </p:tav>
                                      </p:tavLst>
                                    </p:anim>
                                  </p:childTnLst>
                                </p:cTn>
                              </p:par>
                              <p:par>
                                <p:cTn id="11" presetID="22" presetClass="entr" presetSubtype="4" fill="hold" grpId="0" nodeType="withEffect">
                                  <p:stCondLst>
                                    <p:cond delay="0"/>
                                  </p:stCondLst>
                                  <p:childTnLst>
                                    <p:set>
                                      <p:cBhvr>
                                        <p:cTn id="12" dur="1" fill="hold">
                                          <p:stCondLst>
                                            <p:cond delay="0"/>
                                          </p:stCondLst>
                                        </p:cTn>
                                        <p:tgtEl>
                                          <p:spTgt spid="92"/>
                                        </p:tgtEl>
                                        <p:attrNameLst>
                                          <p:attrName>style.visibility</p:attrName>
                                        </p:attrNameLst>
                                      </p:cBhvr>
                                      <p:to>
                                        <p:strVal val="visible"/>
                                      </p:to>
                                    </p:set>
                                    <p:animEffect transition="in" filter="wipe(down)">
                                      <p:cBhvr>
                                        <p:cTn id="13" dur="500"/>
                                        <p:tgtEl>
                                          <p:spTgt spid="92"/>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11"/>
                                        </p:tgtEl>
                                        <p:attrNameLst>
                                          <p:attrName>style.visibility</p:attrName>
                                        </p:attrNameLst>
                                      </p:cBhvr>
                                      <p:to>
                                        <p:strVal val="visible"/>
                                      </p:to>
                                    </p:set>
                                    <p:animEffect transition="in" filter="wipe(down)">
                                      <p:cBhvr>
                                        <p:cTn id="16" dur="500"/>
                                        <p:tgtEl>
                                          <p:spTgt spid="111"/>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12"/>
                                        </p:tgtEl>
                                        <p:attrNameLst>
                                          <p:attrName>style.visibility</p:attrName>
                                        </p:attrNameLst>
                                      </p:cBhvr>
                                      <p:to>
                                        <p:strVal val="visible"/>
                                      </p:to>
                                    </p:set>
                                    <p:animEffect transition="in" filter="wipe(down)">
                                      <p:cBhvr>
                                        <p:cTn id="19" dur="500"/>
                                        <p:tgtEl>
                                          <p:spTgt spid="112"/>
                                        </p:tgtEl>
                                      </p:cBhvr>
                                    </p:animEffect>
                                  </p:childTnLst>
                                </p:cTn>
                              </p:par>
                              <p:par>
                                <p:cTn id="20" presetID="42" presetClass="entr" presetSubtype="0" fill="hold" nodeType="withEffect">
                                  <p:stCondLst>
                                    <p:cond delay="0"/>
                                  </p:stCondLst>
                                  <p:childTnLst>
                                    <p:set>
                                      <p:cBhvr>
                                        <p:cTn id="21" dur="1" fill="hold">
                                          <p:stCondLst>
                                            <p:cond delay="0"/>
                                          </p:stCondLst>
                                        </p:cTn>
                                        <p:tgtEl>
                                          <p:spTgt spid="82"/>
                                        </p:tgtEl>
                                        <p:attrNameLst>
                                          <p:attrName>style.visibility</p:attrName>
                                        </p:attrNameLst>
                                      </p:cBhvr>
                                      <p:to>
                                        <p:strVal val="visible"/>
                                      </p:to>
                                    </p:set>
                                    <p:animEffect transition="in" filter="fade">
                                      <p:cBhvr>
                                        <p:cTn id="22" dur="1000"/>
                                        <p:tgtEl>
                                          <p:spTgt spid="82"/>
                                        </p:tgtEl>
                                      </p:cBhvr>
                                    </p:animEffect>
                                    <p:anim calcmode="lin" valueType="num">
                                      <p:cBhvr>
                                        <p:cTn id="23" dur="1000" fill="hold"/>
                                        <p:tgtEl>
                                          <p:spTgt spid="82"/>
                                        </p:tgtEl>
                                        <p:attrNameLst>
                                          <p:attrName>ppt_x</p:attrName>
                                        </p:attrNameLst>
                                      </p:cBhvr>
                                      <p:tavLst>
                                        <p:tav tm="0">
                                          <p:val>
                                            <p:strVal val="#ppt_x"/>
                                          </p:val>
                                        </p:tav>
                                        <p:tav tm="100000">
                                          <p:val>
                                            <p:strVal val="#ppt_x"/>
                                          </p:val>
                                        </p:tav>
                                      </p:tavLst>
                                    </p:anim>
                                    <p:anim calcmode="lin" valueType="num">
                                      <p:cBhvr>
                                        <p:cTn id="24" dur="1000" fill="hold"/>
                                        <p:tgtEl>
                                          <p:spTgt spid="82"/>
                                        </p:tgtEl>
                                        <p:attrNameLst>
                                          <p:attrName>ppt_y</p:attrName>
                                        </p:attrNameLst>
                                      </p:cBhvr>
                                      <p:tavLst>
                                        <p:tav tm="0">
                                          <p:val>
                                            <p:strVal val="#ppt_y+.1"/>
                                          </p:val>
                                        </p:tav>
                                        <p:tav tm="100000">
                                          <p:val>
                                            <p:strVal val="#ppt_y"/>
                                          </p:val>
                                        </p:tav>
                                      </p:tavLst>
                                    </p:anim>
                                  </p:childTnLst>
                                </p:cTn>
                              </p:par>
                              <p:par>
                                <p:cTn id="25" presetID="10" presetClass="entr" presetSubtype="0" fill="hold"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500"/>
                                        <p:tgtEl>
                                          <p:spTgt spid="26"/>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105"/>
                                        </p:tgtEl>
                                        <p:attrNameLst>
                                          <p:attrName>style.visibility</p:attrName>
                                        </p:attrNameLst>
                                      </p:cBhvr>
                                      <p:to>
                                        <p:strVal val="visible"/>
                                      </p:to>
                                    </p:set>
                                    <p:animEffect transition="in" filter="wipe(left)">
                                      <p:cBhvr>
                                        <p:cTn id="33" dur="500"/>
                                        <p:tgtEl>
                                          <p:spTgt spid="105"/>
                                        </p:tgtEl>
                                      </p:cBhvr>
                                    </p:animEffect>
                                  </p:childTnLst>
                                </p:cTn>
                              </p:par>
                              <p:par>
                                <p:cTn id="34" presetID="8" presetClass="emph" presetSubtype="0" fill="hold" nodeType="withEffect">
                                  <p:stCondLst>
                                    <p:cond delay="0"/>
                                  </p:stCondLst>
                                  <p:childTnLst>
                                    <p:animRot by="21600000">
                                      <p:cBhvr>
                                        <p:cTn id="35" dur="10000" fill="hold"/>
                                        <p:tgtEl>
                                          <p:spTgt spid="23"/>
                                        </p:tgtEl>
                                        <p:attrNameLst>
                                          <p:attrName>r</p:attrName>
                                        </p:attrNameLst>
                                      </p:cBhvr>
                                    </p:animRot>
                                  </p:childTnLst>
                                </p:cTn>
                              </p:par>
                              <p:par>
                                <p:cTn id="36" presetID="22" presetClass="entr" presetSubtype="8" fill="hold" nodeType="withEffect">
                                  <p:stCondLst>
                                    <p:cond delay="0"/>
                                  </p:stCondLst>
                                  <p:childTnLst>
                                    <p:set>
                                      <p:cBhvr>
                                        <p:cTn id="37" dur="1" fill="hold">
                                          <p:stCondLst>
                                            <p:cond delay="0"/>
                                          </p:stCondLst>
                                        </p:cTn>
                                        <p:tgtEl>
                                          <p:spTgt spid="80"/>
                                        </p:tgtEl>
                                        <p:attrNameLst>
                                          <p:attrName>style.visibility</p:attrName>
                                        </p:attrNameLst>
                                      </p:cBhvr>
                                      <p:to>
                                        <p:strVal val="visible"/>
                                      </p:to>
                                    </p:set>
                                    <p:animEffect transition="in" filter="wipe(left)">
                                      <p:cBhvr>
                                        <p:cTn id="38" dur="500"/>
                                        <p:tgtEl>
                                          <p:spTgt spid="80"/>
                                        </p:tgtEl>
                                      </p:cBhvr>
                                    </p:animEffect>
                                  </p:childTnLst>
                                </p:cTn>
                              </p:par>
                              <p:par>
                                <p:cTn id="39" presetID="22" presetClass="entr" presetSubtype="2" fill="hold" nodeType="withEffect">
                                  <p:stCondLst>
                                    <p:cond delay="0"/>
                                  </p:stCondLst>
                                  <p:childTnLst>
                                    <p:set>
                                      <p:cBhvr>
                                        <p:cTn id="40" dur="1" fill="hold">
                                          <p:stCondLst>
                                            <p:cond delay="0"/>
                                          </p:stCondLst>
                                        </p:cTn>
                                        <p:tgtEl>
                                          <p:spTgt spid="86"/>
                                        </p:tgtEl>
                                        <p:attrNameLst>
                                          <p:attrName>style.visibility</p:attrName>
                                        </p:attrNameLst>
                                      </p:cBhvr>
                                      <p:to>
                                        <p:strVal val="visible"/>
                                      </p:to>
                                    </p:set>
                                    <p:animEffect transition="in" filter="wipe(right)">
                                      <p:cBhvr>
                                        <p:cTn id="41" dur="500"/>
                                        <p:tgtEl>
                                          <p:spTgt spid="86"/>
                                        </p:tgtEl>
                                      </p:cBhvr>
                                    </p:animEffect>
                                  </p:childTnLst>
                                </p:cTn>
                              </p:par>
                              <p:par>
                                <p:cTn id="42" presetID="42" presetClass="entr" presetSubtype="0" fill="hold" nodeType="withEffect">
                                  <p:stCondLst>
                                    <p:cond delay="0"/>
                                  </p:stCondLst>
                                  <p:childTnLst>
                                    <p:set>
                                      <p:cBhvr>
                                        <p:cTn id="43" dur="1" fill="hold">
                                          <p:stCondLst>
                                            <p:cond delay="0"/>
                                          </p:stCondLst>
                                        </p:cTn>
                                        <p:tgtEl>
                                          <p:spTgt spid="108"/>
                                        </p:tgtEl>
                                        <p:attrNameLst>
                                          <p:attrName>style.visibility</p:attrName>
                                        </p:attrNameLst>
                                      </p:cBhvr>
                                      <p:to>
                                        <p:strVal val="visible"/>
                                      </p:to>
                                    </p:set>
                                    <p:animEffect transition="in" filter="fade">
                                      <p:cBhvr>
                                        <p:cTn id="44" dur="1000"/>
                                        <p:tgtEl>
                                          <p:spTgt spid="108"/>
                                        </p:tgtEl>
                                      </p:cBhvr>
                                    </p:animEffect>
                                    <p:anim calcmode="lin" valueType="num">
                                      <p:cBhvr>
                                        <p:cTn id="45" dur="1000" fill="hold"/>
                                        <p:tgtEl>
                                          <p:spTgt spid="108"/>
                                        </p:tgtEl>
                                        <p:attrNameLst>
                                          <p:attrName>ppt_x</p:attrName>
                                        </p:attrNameLst>
                                      </p:cBhvr>
                                      <p:tavLst>
                                        <p:tav tm="0">
                                          <p:val>
                                            <p:strVal val="#ppt_x"/>
                                          </p:val>
                                        </p:tav>
                                        <p:tav tm="100000">
                                          <p:val>
                                            <p:strVal val="#ppt_x"/>
                                          </p:val>
                                        </p:tav>
                                      </p:tavLst>
                                    </p:anim>
                                    <p:anim calcmode="lin" valueType="num">
                                      <p:cBhvr>
                                        <p:cTn id="46" dur="1000" fill="hold"/>
                                        <p:tgtEl>
                                          <p:spTgt spid="108"/>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fade">
                                      <p:cBhvr>
                                        <p:cTn id="49" dur="1000"/>
                                        <p:tgtEl>
                                          <p:spTgt spid="27"/>
                                        </p:tgtEl>
                                      </p:cBhvr>
                                    </p:animEffect>
                                    <p:anim calcmode="lin" valueType="num">
                                      <p:cBhvr>
                                        <p:cTn id="50" dur="1000" fill="hold"/>
                                        <p:tgtEl>
                                          <p:spTgt spid="27"/>
                                        </p:tgtEl>
                                        <p:attrNameLst>
                                          <p:attrName>ppt_x</p:attrName>
                                        </p:attrNameLst>
                                      </p:cBhvr>
                                      <p:tavLst>
                                        <p:tav tm="0">
                                          <p:val>
                                            <p:strVal val="#ppt_x"/>
                                          </p:val>
                                        </p:tav>
                                        <p:tav tm="100000">
                                          <p:val>
                                            <p:strVal val="#ppt_x"/>
                                          </p:val>
                                        </p:tav>
                                      </p:tavLst>
                                    </p:anim>
                                    <p:anim calcmode="lin" valueType="num">
                                      <p:cBhvr>
                                        <p:cTn id="51" dur="1000" fill="hold"/>
                                        <p:tgtEl>
                                          <p:spTgt spid="27"/>
                                        </p:tgtEl>
                                        <p:attrNameLst>
                                          <p:attrName>ppt_y</p:attrName>
                                        </p:attrNameLst>
                                      </p:cBhvr>
                                      <p:tavLst>
                                        <p:tav tm="0">
                                          <p:val>
                                            <p:strVal val="#ppt_y+.1"/>
                                          </p:val>
                                        </p:tav>
                                        <p:tav tm="100000">
                                          <p:val>
                                            <p:strVal val="#ppt_y"/>
                                          </p:val>
                                        </p:tav>
                                      </p:tavLst>
                                    </p:anim>
                                  </p:childTnLst>
                                </p:cTn>
                              </p:par>
                              <p:par>
                                <p:cTn id="52" presetID="53" presetClass="entr" presetSubtype="528" fill="hold" nodeType="withEffect">
                                  <p:stCondLst>
                                    <p:cond delay="0"/>
                                  </p:stCondLst>
                                  <p:childTnLst>
                                    <p:set>
                                      <p:cBhvr>
                                        <p:cTn id="53" dur="1" fill="hold">
                                          <p:stCondLst>
                                            <p:cond delay="0"/>
                                          </p:stCondLst>
                                        </p:cTn>
                                        <p:tgtEl>
                                          <p:spTgt spid="2"/>
                                        </p:tgtEl>
                                        <p:attrNameLst>
                                          <p:attrName>style.visibility</p:attrName>
                                        </p:attrNameLst>
                                      </p:cBhvr>
                                      <p:to>
                                        <p:strVal val="visible"/>
                                      </p:to>
                                    </p:set>
                                    <p:anim calcmode="lin" valueType="num">
                                      <p:cBhvr>
                                        <p:cTn id="54" dur="1250" fill="hold"/>
                                        <p:tgtEl>
                                          <p:spTgt spid="2"/>
                                        </p:tgtEl>
                                        <p:attrNameLst>
                                          <p:attrName>ppt_w</p:attrName>
                                        </p:attrNameLst>
                                      </p:cBhvr>
                                      <p:tavLst>
                                        <p:tav tm="0">
                                          <p:val>
                                            <p:fltVal val="0"/>
                                          </p:val>
                                        </p:tav>
                                        <p:tav tm="100000">
                                          <p:val>
                                            <p:strVal val="#ppt_w"/>
                                          </p:val>
                                        </p:tav>
                                      </p:tavLst>
                                    </p:anim>
                                    <p:anim calcmode="lin" valueType="num">
                                      <p:cBhvr>
                                        <p:cTn id="55" dur="1250" fill="hold"/>
                                        <p:tgtEl>
                                          <p:spTgt spid="2"/>
                                        </p:tgtEl>
                                        <p:attrNameLst>
                                          <p:attrName>ppt_h</p:attrName>
                                        </p:attrNameLst>
                                      </p:cBhvr>
                                      <p:tavLst>
                                        <p:tav tm="0">
                                          <p:val>
                                            <p:fltVal val="0"/>
                                          </p:val>
                                        </p:tav>
                                        <p:tav tm="100000">
                                          <p:val>
                                            <p:strVal val="#ppt_h"/>
                                          </p:val>
                                        </p:tav>
                                      </p:tavLst>
                                    </p:anim>
                                    <p:animEffect transition="in" filter="fade">
                                      <p:cBhvr>
                                        <p:cTn id="56" dur="1250"/>
                                        <p:tgtEl>
                                          <p:spTgt spid="2"/>
                                        </p:tgtEl>
                                      </p:cBhvr>
                                    </p:animEffect>
                                    <p:anim calcmode="lin" valueType="num">
                                      <p:cBhvr>
                                        <p:cTn id="57" dur="1250" fill="hold"/>
                                        <p:tgtEl>
                                          <p:spTgt spid="2"/>
                                        </p:tgtEl>
                                        <p:attrNameLst>
                                          <p:attrName>ppt_x</p:attrName>
                                        </p:attrNameLst>
                                      </p:cBhvr>
                                      <p:tavLst>
                                        <p:tav tm="0">
                                          <p:val>
                                            <p:fltVal val="0.5"/>
                                          </p:val>
                                        </p:tav>
                                        <p:tav tm="100000">
                                          <p:val>
                                            <p:strVal val="#ppt_x"/>
                                          </p:val>
                                        </p:tav>
                                      </p:tavLst>
                                    </p:anim>
                                    <p:anim calcmode="lin" valueType="num">
                                      <p:cBhvr>
                                        <p:cTn id="58" dur="1250" fill="hold"/>
                                        <p:tgtEl>
                                          <p:spTgt spid="2"/>
                                        </p:tgtEl>
                                        <p:attrNameLst>
                                          <p:attrName>ppt_y</p:attrName>
                                        </p:attrNameLst>
                                      </p:cBhvr>
                                      <p:tavLst>
                                        <p:tav tm="0">
                                          <p:val>
                                            <p:fltVal val="0.5"/>
                                          </p:val>
                                        </p:tav>
                                        <p:tav tm="100000">
                                          <p:val>
                                            <p:strVal val="#ppt_y"/>
                                          </p:val>
                                        </p:tav>
                                      </p:tavLst>
                                    </p:anim>
                                  </p:childTnLst>
                                </p:cTn>
                              </p:par>
                              <p:par>
                                <p:cTn id="59" presetID="2" presetClass="entr" presetSubtype="8" decel="41000" fill="hold" nodeType="withEffect">
                                  <p:stCondLst>
                                    <p:cond delay="0"/>
                                  </p:stCondLst>
                                  <p:childTnLst>
                                    <p:set>
                                      <p:cBhvr>
                                        <p:cTn id="60" dur="1" fill="hold">
                                          <p:stCondLst>
                                            <p:cond delay="0"/>
                                          </p:stCondLst>
                                        </p:cTn>
                                        <p:tgtEl>
                                          <p:spTgt spid="28"/>
                                        </p:tgtEl>
                                        <p:attrNameLst>
                                          <p:attrName>style.visibility</p:attrName>
                                        </p:attrNameLst>
                                      </p:cBhvr>
                                      <p:to>
                                        <p:strVal val="visible"/>
                                      </p:to>
                                    </p:set>
                                    <p:anim calcmode="lin" valueType="num">
                                      <p:cBhvr additive="base">
                                        <p:cTn id="61" dur="4500" fill="hold"/>
                                        <p:tgtEl>
                                          <p:spTgt spid="28"/>
                                        </p:tgtEl>
                                        <p:attrNameLst>
                                          <p:attrName>ppt_x</p:attrName>
                                        </p:attrNameLst>
                                      </p:cBhvr>
                                      <p:tavLst>
                                        <p:tav tm="0">
                                          <p:val>
                                            <p:strVal val="0-#ppt_w/2"/>
                                          </p:val>
                                        </p:tav>
                                        <p:tav tm="100000">
                                          <p:val>
                                            <p:strVal val="#ppt_x"/>
                                          </p:val>
                                        </p:tav>
                                      </p:tavLst>
                                    </p:anim>
                                    <p:anim calcmode="lin" valueType="num">
                                      <p:cBhvr additive="base">
                                        <p:cTn id="62" dur="4500" fill="hold"/>
                                        <p:tgtEl>
                                          <p:spTgt spid="28"/>
                                        </p:tgtEl>
                                        <p:attrNameLst>
                                          <p:attrName>ppt_y</p:attrName>
                                        </p:attrNameLst>
                                      </p:cBhvr>
                                      <p:tavLst>
                                        <p:tav tm="0">
                                          <p:val>
                                            <p:strVal val="#ppt_y"/>
                                          </p:val>
                                        </p:tav>
                                        <p:tav tm="100000">
                                          <p:val>
                                            <p:strVal val="#ppt_y"/>
                                          </p:val>
                                        </p:tav>
                                      </p:tavLst>
                                    </p:anim>
                                  </p:childTnLst>
                                </p:cTn>
                              </p:par>
                              <p:par>
                                <p:cTn id="63" presetID="6" presetClass="emph" presetSubtype="0" repeatCount="14000" autoRev="1" fill="hold" nodeType="withEffect">
                                  <p:stCondLst>
                                    <p:cond delay="0"/>
                                  </p:stCondLst>
                                  <p:childTnLst>
                                    <p:animScale>
                                      <p:cBhvr>
                                        <p:cTn id="64" dur="250" fill="hold"/>
                                        <p:tgtEl>
                                          <p:spTgt spid="28"/>
                                        </p:tgtEl>
                                      </p:cBhvr>
                                      <p:by x="95000" y="9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65" fill="hold" display="0">
                  <p:stCondLst>
                    <p:cond delay="indefinite"/>
                  </p:stCondLst>
                  <p:endCondLst>
                    <p:cond evt="onStopAudio" delay="0">
                      <p:tgtEl>
                        <p:sldTgt/>
                      </p:tgtEl>
                    </p:cond>
                    <p:cond evt="onNext" delay="0">
                      <p:tgtEl>
                        <p:sldTgt/>
                      </p:tgtEl>
                    </p:cond>
                  </p:endCondLst>
                </p:cTn>
                <p:tgtEl>
                  <p:spTgt spid="3"/>
                </p:tgtEl>
              </p:cMediaNode>
            </p:audio>
          </p:childTnLst>
        </p:cTn>
      </p:par>
    </p:tnLst>
    <p:bldLst>
      <p:bldP spid="26" grpId="0" animBg="1"/>
      <p:bldP spid="105" grpId="0" animBg="1"/>
      <p:bldP spid="92" grpId="0" animBg="1"/>
      <p:bldP spid="111" grpId="0" animBg="1"/>
      <p:bldP spid="1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pic>
        <p:nvPicPr>
          <p:cNvPr id="60" name="图片 59"/>
          <p:cNvPicPr>
            <a:picLocks noChangeAspect="1"/>
          </p:cNvPicPr>
          <p:nvPr/>
        </p:nvPicPr>
        <p:blipFill rotWithShape="1">
          <a:blip r:embed="rId5">
            <a:extLst>
              <a:ext uri="{28A0092B-C50C-407E-A947-70E740481C1C}">
                <a14:useLocalDpi xmlns:a14="http://schemas.microsoft.com/office/drawing/2010/main" val="0"/>
              </a:ext>
            </a:extLst>
          </a:blip>
          <a:srcRect l="30889" t="27748" r="21866"/>
          <a:stretch>
            <a:fillRect/>
          </a:stretch>
        </p:blipFill>
        <p:spPr>
          <a:xfrm>
            <a:off x="6598506" y="-3022"/>
            <a:ext cx="2545493" cy="2463792"/>
          </a:xfrm>
          <a:prstGeom prst="rect">
            <a:avLst/>
          </a:prstGeom>
        </p:spPr>
      </p:pic>
      <p:sp>
        <p:nvSpPr>
          <p:cNvPr id="62" name="矩形 61"/>
          <p:cNvSpPr/>
          <p:nvPr/>
        </p:nvSpPr>
        <p:spPr>
          <a:xfrm>
            <a:off x="-40843" y="-80394"/>
            <a:ext cx="3029997" cy="769441"/>
          </a:xfrm>
          <a:prstGeom prst="rect">
            <a:avLst/>
          </a:prstGeom>
        </p:spPr>
        <p:txBody>
          <a:bodyPr wrap="none">
            <a:spAutoFit/>
          </a:bodyPr>
          <a:lstStyle/>
          <a:p>
            <a:r>
              <a:rPr lang="en-US" altLang="zh-CN" sz="4400" b="1" dirty="0" err="1" smtClean="0">
                <a:solidFill>
                  <a:srgbClr val="FF6600"/>
                </a:solidFill>
                <a:latin typeface="Arial" panose="020B0604020202020204" pitchFamily="34" charset="0"/>
                <a:cs typeface="Arial" panose="020B0604020202020204" pitchFamily="34" charset="0"/>
                <a:sym typeface="+mn-lt"/>
              </a:rPr>
              <a:t>Khởi</a:t>
            </a:r>
            <a:r>
              <a:rPr lang="en-US" altLang="zh-CN" sz="4400" b="1" dirty="0" smtClean="0">
                <a:solidFill>
                  <a:srgbClr val="FF6600"/>
                </a:solidFill>
                <a:latin typeface="Arial" panose="020B0604020202020204" pitchFamily="34" charset="0"/>
                <a:cs typeface="Arial" panose="020B0604020202020204" pitchFamily="34" charset="0"/>
                <a:sym typeface="+mn-lt"/>
              </a:rPr>
              <a:t> </a:t>
            </a:r>
            <a:r>
              <a:rPr lang="en-US" altLang="zh-CN" sz="4400" b="1" dirty="0" err="1" smtClean="0">
                <a:solidFill>
                  <a:srgbClr val="FF6600"/>
                </a:solidFill>
                <a:latin typeface="Arial" panose="020B0604020202020204" pitchFamily="34" charset="0"/>
                <a:cs typeface="Arial" panose="020B0604020202020204" pitchFamily="34" charset="0"/>
                <a:sym typeface="+mn-lt"/>
              </a:rPr>
              <a:t>động</a:t>
            </a:r>
            <a:endParaRPr lang="zh-CN" altLang="en-US" sz="4000" b="1" dirty="0">
              <a:solidFill>
                <a:srgbClr val="FF6600"/>
              </a:solidFill>
              <a:latin typeface="Arial" panose="020B0604020202020204" pitchFamily="34" charset="0"/>
              <a:cs typeface="Arial" panose="020B0604020202020204" pitchFamily="34" charset="0"/>
              <a:sym typeface="+mn-lt"/>
            </a:endParaRPr>
          </a:p>
        </p:txBody>
      </p:sp>
      <p:pic>
        <p:nvPicPr>
          <p:cNvPr id="3" name="Chim chích bông karaoke - Âm nhạc lớp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 y="689046"/>
            <a:ext cx="9143999" cy="4454453"/>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decel="46000" fill="hold" nodeType="afterEffect">
                                  <p:stCondLst>
                                    <p:cond delay="0"/>
                                  </p:stCondLst>
                                  <p:childTnLst>
                                    <p:set>
                                      <p:cBhvr>
                                        <p:cTn id="6" dur="1" fill="hold">
                                          <p:stCondLst>
                                            <p:cond delay="0"/>
                                          </p:stCondLst>
                                        </p:cTn>
                                        <p:tgtEl>
                                          <p:spTgt spid="60"/>
                                        </p:tgtEl>
                                        <p:attrNameLst>
                                          <p:attrName>style.visibility</p:attrName>
                                        </p:attrNameLst>
                                      </p:cBhvr>
                                      <p:to>
                                        <p:strVal val="visible"/>
                                      </p:to>
                                    </p:set>
                                    <p:anim calcmode="lin" valueType="num">
                                      <p:cBhvr additive="base">
                                        <p:cTn id="7" dur="1000" fill="hold"/>
                                        <p:tgtEl>
                                          <p:spTgt spid="60"/>
                                        </p:tgtEl>
                                        <p:attrNameLst>
                                          <p:attrName>ppt_x</p:attrName>
                                        </p:attrNameLst>
                                      </p:cBhvr>
                                      <p:tavLst>
                                        <p:tav tm="0">
                                          <p:val>
                                            <p:strVal val="1+#ppt_w/2"/>
                                          </p:val>
                                        </p:tav>
                                        <p:tav tm="100000">
                                          <p:val>
                                            <p:strVal val="#ppt_x"/>
                                          </p:val>
                                        </p:tav>
                                      </p:tavLst>
                                    </p:anim>
                                    <p:anim calcmode="lin" valueType="num">
                                      <p:cBhvr additive="base">
                                        <p:cTn id="8" dur="1000" fill="hold"/>
                                        <p:tgtEl>
                                          <p:spTgt spid="6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3"/>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3"/>
                                        </p:tgtEl>
                                      </p:cBhvr>
                                    </p:cmd>
                                  </p:childTnLst>
                                </p:cTn>
                              </p:par>
                            </p:childTnLst>
                          </p:cTn>
                        </p:par>
                      </p:childTnLst>
                    </p:cTn>
                  </p:par>
                </p:childTnLst>
              </p:cTn>
              <p:nextCondLst>
                <p:cond evt="onClick" delay="0">
                  <p:tgtEl>
                    <p:spTgt spid="3"/>
                  </p:tgtEl>
                </p:cond>
              </p:nextCondLst>
            </p:seq>
            <p:video>
              <p:cMediaNode vol="80000">
                <p:cTn id="14" fill="hold" display="0">
                  <p:stCondLst>
                    <p:cond delay="indefinite"/>
                  </p:stCondLst>
                </p:cTn>
                <p:tgtEl>
                  <p:spTgt spid="3"/>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9770" y="528041"/>
            <a:ext cx="1996233" cy="668625"/>
          </a:xfrm>
          <a:prstGeom prst="rect">
            <a:avLst/>
          </a:prstGeom>
        </p:spPr>
      </p:pic>
      <p:pic>
        <p:nvPicPr>
          <p:cNvPr id="81" name="图片 80"/>
          <p:cNvPicPr>
            <a:picLocks noChangeAspect="1"/>
          </p:cNvPicPr>
          <p:nvPr/>
        </p:nvPicPr>
        <p:blipFill rotWithShape="1">
          <a:blip r:embed="rId6">
            <a:extLst>
              <a:ext uri="{28A0092B-C50C-407E-A947-70E740481C1C}">
                <a14:useLocalDpi xmlns:a14="http://schemas.microsoft.com/office/drawing/2010/main" val="0"/>
              </a:ext>
            </a:extLst>
          </a:blip>
          <a:srcRect l="135" t="36971" r="-1"/>
          <a:stretch>
            <a:fillRect/>
          </a:stretch>
        </p:blipFill>
        <p:spPr>
          <a:xfrm>
            <a:off x="1" y="1828800"/>
            <a:ext cx="9143998" cy="3004238"/>
          </a:xfrm>
          <a:prstGeom prst="rect">
            <a:avLst/>
          </a:prstGeom>
        </p:spPr>
      </p:pic>
      <p:pic>
        <p:nvPicPr>
          <p:cNvPr id="82" name="图片 8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3432997"/>
            <a:ext cx="9613558" cy="1508031"/>
          </a:xfrm>
          <a:prstGeom prst="rect">
            <a:avLst/>
          </a:prstGeom>
        </p:spPr>
      </p:pic>
      <p:pic>
        <p:nvPicPr>
          <p:cNvPr id="23" name="图片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219" y="-156802"/>
            <a:ext cx="9248571" cy="8019887"/>
          </a:xfrm>
          <a:prstGeom prst="rect">
            <a:avLst/>
          </a:prstGeom>
        </p:spPr>
      </p:pic>
      <p:sp>
        <p:nvSpPr>
          <p:cNvPr id="26" name="任意多边形 25"/>
          <p:cNvSpPr/>
          <p:nvPr/>
        </p:nvSpPr>
        <p:spPr>
          <a:xfrm>
            <a:off x="1498946" y="1187976"/>
            <a:ext cx="6253677" cy="3444184"/>
          </a:xfrm>
          <a:custGeom>
            <a:avLst/>
            <a:gdLst>
              <a:gd name="connsiteX0" fmla="*/ 2693773 w 5387546"/>
              <a:gd name="connsiteY0" fmla="*/ 0 h 2967166"/>
              <a:gd name="connsiteX1" fmla="*/ 5387546 w 5387546"/>
              <a:gd name="connsiteY1" fmla="*/ 2693773 h 2967166"/>
              <a:gd name="connsiteX2" fmla="*/ 5373741 w 5387546"/>
              <a:gd name="connsiteY2" fmla="*/ 2967166 h 2967166"/>
              <a:gd name="connsiteX3" fmla="*/ 13805 w 5387546"/>
              <a:gd name="connsiteY3" fmla="*/ 2967166 h 2967166"/>
              <a:gd name="connsiteX4" fmla="*/ 0 w 5387546"/>
              <a:gd name="connsiteY4" fmla="*/ 2693773 h 2967166"/>
              <a:gd name="connsiteX5" fmla="*/ 2693773 w 5387546"/>
              <a:gd name="connsiteY5" fmla="*/ 0 h 2967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7546" h="2967166">
                <a:moveTo>
                  <a:pt x="2693773" y="0"/>
                </a:moveTo>
                <a:cubicBezTo>
                  <a:pt x="4181503" y="0"/>
                  <a:pt x="5387546" y="1206043"/>
                  <a:pt x="5387546" y="2693773"/>
                </a:cubicBezTo>
                <a:lnTo>
                  <a:pt x="5373741" y="2967166"/>
                </a:lnTo>
                <a:lnTo>
                  <a:pt x="13805" y="2967166"/>
                </a:lnTo>
                <a:lnTo>
                  <a:pt x="0" y="2693773"/>
                </a:lnTo>
                <a:cubicBezTo>
                  <a:pt x="0" y="1206043"/>
                  <a:pt x="1206043" y="0"/>
                  <a:pt x="269377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6" name="文本框 95"/>
          <p:cNvSpPr txBox="1"/>
          <p:nvPr/>
        </p:nvSpPr>
        <p:spPr>
          <a:xfrm>
            <a:off x="3180292" y="1655525"/>
            <a:ext cx="2994555" cy="623601"/>
          </a:xfrm>
          <a:prstGeom prst="rect">
            <a:avLst/>
          </a:prstGeom>
          <a:noFill/>
        </p:spPr>
        <p:txBody>
          <a:bodyPr wrap="none" rtlCol="0">
            <a:prstTxWarp prst="textDoubleWave1">
              <a:avLst>
                <a:gd name="adj1" fmla="val 6250"/>
                <a:gd name="adj2" fmla="val 404"/>
              </a:avLst>
            </a:prstTxWarp>
            <a:spAutoFit/>
          </a:bodyPr>
          <a:lstStyle/>
          <a:p>
            <a:r>
              <a:rPr lang="en-US" altLang="zh-CN" sz="4800" b="1" dirty="0" err="1" smtClean="0">
                <a:solidFill>
                  <a:srgbClr val="FF6600"/>
                </a:solidFill>
                <a:latin typeface="Arial" panose="020B0604020202020204" pitchFamily="34" charset="0"/>
                <a:cs typeface="Arial" panose="020B0604020202020204" pitchFamily="34" charset="0"/>
                <a:sym typeface="+mn-lt"/>
              </a:rPr>
              <a:t>Đạo</a:t>
            </a:r>
            <a:r>
              <a:rPr lang="en-US" altLang="zh-CN" sz="4800" b="1" dirty="0" smtClean="0">
                <a:solidFill>
                  <a:srgbClr val="FF6600"/>
                </a:solidFill>
                <a:latin typeface="Arial" panose="020B0604020202020204" pitchFamily="34" charset="0"/>
                <a:cs typeface="Arial" panose="020B0604020202020204" pitchFamily="34" charset="0"/>
                <a:sym typeface="+mn-lt"/>
              </a:rPr>
              <a:t> </a:t>
            </a:r>
            <a:r>
              <a:rPr lang="en-US" altLang="zh-CN" sz="4800" b="1" dirty="0" err="1" smtClean="0">
                <a:solidFill>
                  <a:srgbClr val="FF6600"/>
                </a:solidFill>
                <a:latin typeface="Arial" panose="020B0604020202020204" pitchFamily="34" charset="0"/>
                <a:cs typeface="Arial" panose="020B0604020202020204" pitchFamily="34" charset="0"/>
                <a:sym typeface="+mn-lt"/>
              </a:rPr>
              <a:t>đức</a:t>
            </a:r>
            <a:endParaRPr lang="zh-CN" altLang="en-US" sz="4800" b="1" dirty="0">
              <a:solidFill>
                <a:srgbClr val="FF6600"/>
              </a:solidFill>
              <a:latin typeface="Arial" panose="020B0604020202020204" pitchFamily="34" charset="0"/>
              <a:cs typeface="Arial" panose="020B0604020202020204" pitchFamily="34" charset="0"/>
              <a:sym typeface="+mn-lt"/>
            </a:endParaRPr>
          </a:p>
        </p:txBody>
      </p:sp>
      <p:pic>
        <p:nvPicPr>
          <p:cNvPr id="89" name="图片 88"/>
          <p:cNvPicPr>
            <a:picLocks noChangeAspect="1"/>
          </p:cNvPicPr>
          <p:nvPr/>
        </p:nvPicPr>
        <p:blipFill rotWithShape="1">
          <a:blip r:embed="rId9">
            <a:extLst>
              <a:ext uri="{28A0092B-C50C-407E-A947-70E740481C1C}">
                <a14:useLocalDpi xmlns:a14="http://schemas.microsoft.com/office/drawing/2010/main" val="0"/>
              </a:ext>
            </a:extLst>
          </a:blip>
          <a:srcRect l="30889" t="27748" r="21866"/>
          <a:stretch>
            <a:fillRect/>
          </a:stretch>
        </p:blipFill>
        <p:spPr>
          <a:xfrm>
            <a:off x="6551434" y="-12200"/>
            <a:ext cx="2545493" cy="2463792"/>
          </a:xfrm>
          <a:prstGeom prst="rect">
            <a:avLst/>
          </a:prstGeom>
        </p:spPr>
      </p:pic>
      <p:pic>
        <p:nvPicPr>
          <p:cNvPr id="80" name="图片 79"/>
          <p:cNvPicPr>
            <a:picLocks noChangeAspect="1"/>
          </p:cNvPicPr>
          <p:nvPr/>
        </p:nvPicPr>
        <p:blipFill rotWithShape="1">
          <a:blip r:embed="rId10">
            <a:extLst>
              <a:ext uri="{28A0092B-C50C-407E-A947-70E740481C1C}">
                <a14:useLocalDpi xmlns:a14="http://schemas.microsoft.com/office/drawing/2010/main" val="0"/>
              </a:ext>
            </a:extLst>
          </a:blip>
          <a:srcRect l="1" r="77432"/>
          <a:stretch>
            <a:fillRect/>
          </a:stretch>
        </p:blipFill>
        <p:spPr>
          <a:xfrm>
            <a:off x="0" y="3630617"/>
            <a:ext cx="2063578" cy="1215615"/>
          </a:xfrm>
          <a:prstGeom prst="rect">
            <a:avLst/>
          </a:prstGeom>
        </p:spPr>
      </p:pic>
      <p:grpSp>
        <p:nvGrpSpPr>
          <p:cNvPr id="108" name="组合 107"/>
          <p:cNvGrpSpPr/>
          <p:nvPr/>
        </p:nvGrpSpPr>
        <p:grpSpPr>
          <a:xfrm>
            <a:off x="479780" y="2610930"/>
            <a:ext cx="1053959" cy="2015590"/>
            <a:chOff x="181346" y="1761375"/>
            <a:chExt cx="1517253" cy="2901593"/>
          </a:xfrm>
        </p:grpSpPr>
        <p:pic>
          <p:nvPicPr>
            <p:cNvPr id="18" name="图片 1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9" name="图片 1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20" name="图片 1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86" name="图片 85"/>
          <p:cNvPicPr>
            <a:picLocks noChangeAspect="1"/>
          </p:cNvPicPr>
          <p:nvPr/>
        </p:nvPicPr>
        <p:blipFill rotWithShape="1">
          <a:blip r:embed="rId10">
            <a:extLst>
              <a:ext uri="{28A0092B-C50C-407E-A947-70E740481C1C}">
                <a14:useLocalDpi xmlns:a14="http://schemas.microsoft.com/office/drawing/2010/main" val="0"/>
              </a:ext>
            </a:extLst>
          </a:blip>
          <a:srcRect l="77162"/>
          <a:stretch>
            <a:fillRect/>
          </a:stretch>
        </p:blipFill>
        <p:spPr>
          <a:xfrm>
            <a:off x="7055708" y="3600543"/>
            <a:ext cx="2088292" cy="1215615"/>
          </a:xfrm>
          <a:prstGeom prst="rect">
            <a:avLst/>
          </a:prstGeom>
        </p:spPr>
      </p:pic>
      <p:pic>
        <p:nvPicPr>
          <p:cNvPr id="27" name="图片 26"/>
          <p:cNvPicPr>
            <a:picLocks noChangeAspect="1"/>
          </p:cNvPicPr>
          <p:nvPr/>
        </p:nvPicPr>
        <p:blipFill rotWithShape="1">
          <a:blip r:embed="rId14" cstate="print">
            <a:extLst>
              <a:ext uri="{28A0092B-C50C-407E-A947-70E740481C1C}">
                <a14:useLocalDpi xmlns:a14="http://schemas.microsoft.com/office/drawing/2010/main" val="0"/>
              </a:ext>
            </a:extLst>
          </a:blip>
          <a:srcRect r="45910"/>
          <a:stretch>
            <a:fillRect/>
          </a:stretch>
        </p:blipFill>
        <p:spPr>
          <a:xfrm>
            <a:off x="7252679" y="2497731"/>
            <a:ext cx="1632418" cy="2532923"/>
          </a:xfrm>
          <a:prstGeom prst="rect">
            <a:avLst/>
          </a:prstGeom>
        </p:spPr>
      </p:pic>
      <p:sp>
        <p:nvSpPr>
          <p:cNvPr id="92" name="任意多边形 91"/>
          <p:cNvSpPr/>
          <p:nvPr/>
        </p:nvSpPr>
        <p:spPr>
          <a:xfrm>
            <a:off x="-4933" y="4626519"/>
            <a:ext cx="9144000" cy="514663"/>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C4D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1" name="任意多边形 110"/>
          <p:cNvSpPr/>
          <p:nvPr/>
        </p:nvSpPr>
        <p:spPr>
          <a:xfrm>
            <a:off x="-4933" y="4718797"/>
            <a:ext cx="9144000" cy="426773"/>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8CB8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2" name="任意多边形 111"/>
          <p:cNvSpPr/>
          <p:nvPr/>
        </p:nvSpPr>
        <p:spPr>
          <a:xfrm>
            <a:off x="-4933" y="4865599"/>
            <a:ext cx="9144000" cy="274229"/>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679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28" name="图片 27"/>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778882" y="3663606"/>
            <a:ext cx="2341475" cy="1329066"/>
          </a:xfrm>
          <a:prstGeom prst="rect">
            <a:avLst/>
          </a:prstGeom>
        </p:spPr>
      </p:pic>
      <p:pic>
        <p:nvPicPr>
          <p:cNvPr id="3" name="7 Princess-甜蜜的爱">
            <a:hlinkClick r:id="" action="ppaction://media"/>
          </p:cNvPr>
          <p:cNvPicPr>
            <a:picLocks noChangeAspect="1"/>
          </p:cNvPicPr>
          <p:nvPr>
            <a:audioFile r:link="rId1"/>
            <p:extLst>
              <p:ext uri="{DAA4B4D4-6D71-4841-9C94-3DE7FCFB9230}">
                <p14:media xmlns:p14="http://schemas.microsoft.com/office/powerpoint/2010/main" r:embed="rId2">
                  <p14:trim st="8900"/>
                </p14:media>
              </p:ext>
            </p:extLst>
          </p:nvPr>
        </p:nvPicPr>
        <p:blipFill>
          <a:blip r:embed="rId16"/>
          <a:stretch>
            <a:fillRect/>
          </a:stretch>
        </p:blipFill>
        <p:spPr>
          <a:xfrm>
            <a:off x="9308757" y="-766706"/>
            <a:ext cx="609600" cy="609600"/>
          </a:xfrm>
          <a:prstGeom prst="rect">
            <a:avLst/>
          </a:prstGeom>
        </p:spPr>
      </p:pic>
      <p:sp>
        <p:nvSpPr>
          <p:cNvPr id="4" name="TextBox 3"/>
          <p:cNvSpPr txBox="1"/>
          <p:nvPr/>
        </p:nvSpPr>
        <p:spPr>
          <a:xfrm>
            <a:off x="1612359" y="3105696"/>
            <a:ext cx="6139029" cy="553998"/>
          </a:xfrm>
          <a:prstGeom prst="rect">
            <a:avLst/>
          </a:prstGeom>
          <a:noFill/>
        </p:spPr>
        <p:txBody>
          <a:bodyPr wrap="square" rtlCol="0">
            <a:spAutoFit/>
          </a:bodyPr>
          <a:lstStyle/>
          <a:p>
            <a:r>
              <a:rPr lang="en-US" sz="3000" b="1" dirty="0" err="1" smtClean="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Bài</a:t>
            </a:r>
            <a:r>
              <a:rPr lang="en-US" sz="3000" b="1" dirty="0" smtClean="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1: </a:t>
            </a:r>
            <a:r>
              <a:rPr lang="en-US" sz="3000" b="1" dirty="0" err="1" smtClean="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Quý</a:t>
            </a:r>
            <a:r>
              <a:rPr lang="en-US" sz="3000" b="1" dirty="0" smtClean="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000" b="1" dirty="0" err="1" smtClean="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trọng</a:t>
            </a:r>
            <a:r>
              <a:rPr lang="en-US" sz="3000" b="1" dirty="0" smtClean="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000" b="1" dirty="0" err="1" smtClean="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thời</a:t>
            </a:r>
            <a:r>
              <a:rPr lang="en-US" sz="3000" b="1" dirty="0" smtClean="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000" b="1" dirty="0" err="1" smtClean="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gian</a:t>
            </a:r>
            <a:r>
              <a:rPr lang="en-US" sz="3000" b="1" dirty="0" smtClean="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000" b="1" dirty="0" err="1" smtClean="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tiết</a:t>
            </a:r>
            <a:r>
              <a:rPr lang="en-US" sz="3000" b="1" dirty="0" smtClean="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2)</a:t>
            </a:r>
            <a:endParaRPr lang="en-US" sz="3000" b="1"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4" name="TextBox 23"/>
          <p:cNvSpPr txBox="1"/>
          <p:nvPr/>
        </p:nvSpPr>
        <p:spPr>
          <a:xfrm>
            <a:off x="2012751" y="2415841"/>
            <a:ext cx="6213669" cy="523220"/>
          </a:xfrm>
          <a:prstGeom prst="rect">
            <a:avLst/>
          </a:prstGeom>
          <a:noFill/>
        </p:spPr>
        <p:txBody>
          <a:bodyPr wrap="square" rtlCol="0">
            <a:spAutoFit/>
          </a:bodyPr>
          <a:lstStyle/>
          <a:p>
            <a:r>
              <a:rPr lang="en-US" sz="2800" b="1" dirty="0" err="1" smtClean="0">
                <a:solidFill>
                  <a:srgbClr val="A9250B"/>
                </a:solidFill>
                <a:latin typeface="Arial" panose="020B0604020202020204" pitchFamily="34" charset="0"/>
                <a:cs typeface="Arial" panose="020B0604020202020204" pitchFamily="34" charset="0"/>
              </a:rPr>
              <a:t>Chủ</a:t>
            </a:r>
            <a:r>
              <a:rPr lang="en-US" sz="2800" b="1" dirty="0" smtClean="0">
                <a:solidFill>
                  <a:srgbClr val="A9250B"/>
                </a:solidFill>
                <a:latin typeface="Arial" panose="020B0604020202020204" pitchFamily="34" charset="0"/>
                <a:cs typeface="Arial" panose="020B0604020202020204" pitchFamily="34" charset="0"/>
              </a:rPr>
              <a:t> </a:t>
            </a:r>
            <a:r>
              <a:rPr lang="en-US" sz="2800" b="1" dirty="0" err="1" smtClean="0">
                <a:solidFill>
                  <a:srgbClr val="A9250B"/>
                </a:solidFill>
                <a:latin typeface="Arial" panose="020B0604020202020204" pitchFamily="34" charset="0"/>
                <a:cs typeface="Arial" panose="020B0604020202020204" pitchFamily="34" charset="0"/>
              </a:rPr>
              <a:t>đề</a:t>
            </a:r>
            <a:r>
              <a:rPr lang="en-US" sz="2800" b="1" dirty="0" smtClean="0">
                <a:solidFill>
                  <a:srgbClr val="A9250B"/>
                </a:solidFill>
                <a:latin typeface="Arial" panose="020B0604020202020204" pitchFamily="34" charset="0"/>
                <a:cs typeface="Arial" panose="020B0604020202020204" pitchFamily="34" charset="0"/>
              </a:rPr>
              <a:t> 1: </a:t>
            </a:r>
            <a:r>
              <a:rPr lang="en-US" sz="2800" b="1" dirty="0" err="1" smtClean="0">
                <a:solidFill>
                  <a:srgbClr val="A9250B"/>
                </a:solidFill>
                <a:latin typeface="Arial" panose="020B0604020202020204" pitchFamily="34" charset="0"/>
                <a:cs typeface="Arial" panose="020B0604020202020204" pitchFamily="34" charset="0"/>
              </a:rPr>
              <a:t>Quý</a:t>
            </a:r>
            <a:r>
              <a:rPr lang="en-US" sz="2800" b="1" dirty="0" smtClean="0">
                <a:solidFill>
                  <a:srgbClr val="A9250B"/>
                </a:solidFill>
                <a:latin typeface="Arial" panose="020B0604020202020204" pitchFamily="34" charset="0"/>
                <a:cs typeface="Arial" panose="020B0604020202020204" pitchFamily="34" charset="0"/>
              </a:rPr>
              <a:t> </a:t>
            </a:r>
            <a:r>
              <a:rPr lang="en-US" sz="2800" b="1" dirty="0" err="1" smtClean="0">
                <a:solidFill>
                  <a:srgbClr val="A9250B"/>
                </a:solidFill>
                <a:latin typeface="Arial" panose="020B0604020202020204" pitchFamily="34" charset="0"/>
                <a:cs typeface="Arial" panose="020B0604020202020204" pitchFamily="34" charset="0"/>
              </a:rPr>
              <a:t>trọng</a:t>
            </a:r>
            <a:r>
              <a:rPr lang="en-US" sz="2800" b="1" dirty="0" smtClean="0">
                <a:solidFill>
                  <a:srgbClr val="A9250B"/>
                </a:solidFill>
                <a:latin typeface="Arial" panose="020B0604020202020204" pitchFamily="34" charset="0"/>
                <a:cs typeface="Arial" panose="020B0604020202020204" pitchFamily="34" charset="0"/>
              </a:rPr>
              <a:t> </a:t>
            </a:r>
            <a:r>
              <a:rPr lang="en-US" sz="2800" b="1" dirty="0" err="1" smtClean="0">
                <a:solidFill>
                  <a:srgbClr val="A9250B"/>
                </a:solidFill>
                <a:latin typeface="Arial" panose="020B0604020202020204" pitchFamily="34" charset="0"/>
                <a:cs typeface="Arial" panose="020B0604020202020204" pitchFamily="34" charset="0"/>
              </a:rPr>
              <a:t>thời</a:t>
            </a:r>
            <a:r>
              <a:rPr lang="en-US" sz="2800" b="1" dirty="0" smtClean="0">
                <a:solidFill>
                  <a:srgbClr val="A9250B"/>
                </a:solidFill>
                <a:latin typeface="Arial" panose="020B0604020202020204" pitchFamily="34" charset="0"/>
                <a:cs typeface="Arial" panose="020B0604020202020204" pitchFamily="34" charset="0"/>
              </a:rPr>
              <a:t> </a:t>
            </a:r>
            <a:r>
              <a:rPr lang="en-US" sz="2800" b="1" dirty="0" err="1" smtClean="0">
                <a:solidFill>
                  <a:srgbClr val="A9250B"/>
                </a:solidFill>
                <a:latin typeface="Arial" panose="020B0604020202020204" pitchFamily="34" charset="0"/>
                <a:cs typeface="Arial" panose="020B0604020202020204" pitchFamily="34" charset="0"/>
              </a:rPr>
              <a:t>gian</a:t>
            </a:r>
            <a:endParaRPr lang="en-US" sz="2800" b="1" dirty="0">
              <a:solidFill>
                <a:srgbClr val="A9250B"/>
              </a:solidFill>
              <a:latin typeface="Arial" panose="020B0604020202020204" pitchFamily="34" charset="0"/>
              <a:cs typeface="Arial" panose="020B0604020202020204" pitchFamily="34" charset="0"/>
            </a:endParaRPr>
          </a:p>
        </p:txBody>
      </p:sp>
      <p:sp>
        <p:nvSpPr>
          <p:cNvPr id="25" name="TextBox 24"/>
          <p:cNvSpPr txBox="1"/>
          <p:nvPr/>
        </p:nvSpPr>
        <p:spPr>
          <a:xfrm>
            <a:off x="3419629" y="3984653"/>
            <a:ext cx="2717892" cy="461665"/>
          </a:xfrm>
          <a:prstGeom prst="rect">
            <a:avLst/>
          </a:prstGeom>
          <a:noFill/>
        </p:spPr>
        <p:txBody>
          <a:bodyPr wrap="square" rtlCol="0">
            <a:spAutoFit/>
          </a:bodyPr>
          <a:lstStyle/>
          <a:p>
            <a:r>
              <a:rPr lang="en-US" sz="2400" b="1" dirty="0" smtClean="0">
                <a:latin typeface="Arial" panose="020B0604020202020204" pitchFamily="34" charset="0"/>
                <a:cs typeface="Arial" panose="020B0604020202020204" pitchFamily="34" charset="0"/>
              </a:rPr>
              <a:t>SGK/ </a:t>
            </a:r>
            <a:r>
              <a:rPr lang="en-US" sz="2400" b="1" dirty="0" err="1" smtClean="0">
                <a:latin typeface="Arial" panose="020B0604020202020204" pitchFamily="34" charset="0"/>
                <a:cs typeface="Arial" panose="020B0604020202020204" pitchFamily="34" charset="0"/>
              </a:rPr>
              <a:t>trang</a:t>
            </a:r>
            <a:r>
              <a:rPr lang="en-US" sz="2400" b="1" dirty="0" smtClean="0">
                <a:latin typeface="Arial" panose="020B0604020202020204" pitchFamily="34" charset="0"/>
                <a:cs typeface="Arial" panose="020B0604020202020204" pitchFamily="34" charset="0"/>
              </a:rPr>
              <a:t> 4</a:t>
            </a:r>
            <a:endParaRPr lang="en-US"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78315161"/>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3581" fill="hold"/>
                                        <p:tgtEl>
                                          <p:spTgt spid="3"/>
                                        </p:tgtEl>
                                      </p:cBhvr>
                                    </p:cmd>
                                  </p:childTnLst>
                                </p:cTn>
                              </p:par>
                              <p:par>
                                <p:cTn id="7" presetID="2" presetClass="entr" presetSubtype="3" decel="50600" fill="hold" nodeType="withEffect">
                                  <p:stCondLst>
                                    <p:cond delay="0"/>
                                  </p:stCondLst>
                                  <p:childTnLst>
                                    <p:set>
                                      <p:cBhvr>
                                        <p:cTn id="8" dur="1" fill="hold">
                                          <p:stCondLst>
                                            <p:cond delay="0"/>
                                          </p:stCondLst>
                                        </p:cTn>
                                        <p:tgtEl>
                                          <p:spTgt spid="89"/>
                                        </p:tgtEl>
                                        <p:attrNameLst>
                                          <p:attrName>style.visibility</p:attrName>
                                        </p:attrNameLst>
                                      </p:cBhvr>
                                      <p:to>
                                        <p:strVal val="visible"/>
                                      </p:to>
                                    </p:set>
                                    <p:anim calcmode="lin" valueType="num">
                                      <p:cBhvr additive="base">
                                        <p:cTn id="9" dur="1000" fill="hold"/>
                                        <p:tgtEl>
                                          <p:spTgt spid="89"/>
                                        </p:tgtEl>
                                        <p:attrNameLst>
                                          <p:attrName>ppt_x</p:attrName>
                                        </p:attrNameLst>
                                      </p:cBhvr>
                                      <p:tavLst>
                                        <p:tav tm="0">
                                          <p:val>
                                            <p:strVal val="1+#ppt_w/2"/>
                                          </p:val>
                                        </p:tav>
                                        <p:tav tm="100000">
                                          <p:val>
                                            <p:strVal val="#ppt_x"/>
                                          </p:val>
                                        </p:tav>
                                      </p:tavLst>
                                    </p:anim>
                                    <p:anim calcmode="lin" valueType="num">
                                      <p:cBhvr additive="base">
                                        <p:cTn id="10" dur="1000" fill="hold"/>
                                        <p:tgtEl>
                                          <p:spTgt spid="89"/>
                                        </p:tgtEl>
                                        <p:attrNameLst>
                                          <p:attrName>ppt_y</p:attrName>
                                        </p:attrNameLst>
                                      </p:cBhvr>
                                      <p:tavLst>
                                        <p:tav tm="0">
                                          <p:val>
                                            <p:strVal val="0-#ppt_h/2"/>
                                          </p:val>
                                        </p:tav>
                                        <p:tav tm="100000">
                                          <p:val>
                                            <p:strVal val="#ppt_y"/>
                                          </p:val>
                                        </p:tav>
                                      </p:tavLst>
                                    </p:anim>
                                  </p:childTnLst>
                                </p:cTn>
                              </p:par>
                              <p:par>
                                <p:cTn id="11" presetID="22" presetClass="entr" presetSubtype="4" fill="hold" grpId="0" nodeType="withEffect">
                                  <p:stCondLst>
                                    <p:cond delay="0"/>
                                  </p:stCondLst>
                                  <p:childTnLst>
                                    <p:set>
                                      <p:cBhvr>
                                        <p:cTn id="12" dur="1" fill="hold">
                                          <p:stCondLst>
                                            <p:cond delay="0"/>
                                          </p:stCondLst>
                                        </p:cTn>
                                        <p:tgtEl>
                                          <p:spTgt spid="92"/>
                                        </p:tgtEl>
                                        <p:attrNameLst>
                                          <p:attrName>style.visibility</p:attrName>
                                        </p:attrNameLst>
                                      </p:cBhvr>
                                      <p:to>
                                        <p:strVal val="visible"/>
                                      </p:to>
                                    </p:set>
                                    <p:animEffect transition="in" filter="wipe(down)">
                                      <p:cBhvr>
                                        <p:cTn id="13" dur="500"/>
                                        <p:tgtEl>
                                          <p:spTgt spid="92"/>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11"/>
                                        </p:tgtEl>
                                        <p:attrNameLst>
                                          <p:attrName>style.visibility</p:attrName>
                                        </p:attrNameLst>
                                      </p:cBhvr>
                                      <p:to>
                                        <p:strVal val="visible"/>
                                      </p:to>
                                    </p:set>
                                    <p:animEffect transition="in" filter="wipe(down)">
                                      <p:cBhvr>
                                        <p:cTn id="16" dur="500"/>
                                        <p:tgtEl>
                                          <p:spTgt spid="111"/>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12"/>
                                        </p:tgtEl>
                                        <p:attrNameLst>
                                          <p:attrName>style.visibility</p:attrName>
                                        </p:attrNameLst>
                                      </p:cBhvr>
                                      <p:to>
                                        <p:strVal val="visible"/>
                                      </p:to>
                                    </p:set>
                                    <p:animEffect transition="in" filter="wipe(down)">
                                      <p:cBhvr>
                                        <p:cTn id="19" dur="500"/>
                                        <p:tgtEl>
                                          <p:spTgt spid="112"/>
                                        </p:tgtEl>
                                      </p:cBhvr>
                                    </p:animEffect>
                                  </p:childTnLst>
                                </p:cTn>
                              </p:par>
                              <p:par>
                                <p:cTn id="20" presetID="42" presetClass="entr" presetSubtype="0" fill="hold" nodeType="withEffect">
                                  <p:stCondLst>
                                    <p:cond delay="0"/>
                                  </p:stCondLst>
                                  <p:childTnLst>
                                    <p:set>
                                      <p:cBhvr>
                                        <p:cTn id="21" dur="1" fill="hold">
                                          <p:stCondLst>
                                            <p:cond delay="0"/>
                                          </p:stCondLst>
                                        </p:cTn>
                                        <p:tgtEl>
                                          <p:spTgt spid="82"/>
                                        </p:tgtEl>
                                        <p:attrNameLst>
                                          <p:attrName>style.visibility</p:attrName>
                                        </p:attrNameLst>
                                      </p:cBhvr>
                                      <p:to>
                                        <p:strVal val="visible"/>
                                      </p:to>
                                    </p:set>
                                    <p:animEffect transition="in" filter="fade">
                                      <p:cBhvr>
                                        <p:cTn id="22" dur="1000"/>
                                        <p:tgtEl>
                                          <p:spTgt spid="82"/>
                                        </p:tgtEl>
                                      </p:cBhvr>
                                    </p:animEffect>
                                    <p:anim calcmode="lin" valueType="num">
                                      <p:cBhvr>
                                        <p:cTn id="23" dur="1000" fill="hold"/>
                                        <p:tgtEl>
                                          <p:spTgt spid="82"/>
                                        </p:tgtEl>
                                        <p:attrNameLst>
                                          <p:attrName>ppt_x</p:attrName>
                                        </p:attrNameLst>
                                      </p:cBhvr>
                                      <p:tavLst>
                                        <p:tav tm="0">
                                          <p:val>
                                            <p:strVal val="#ppt_x"/>
                                          </p:val>
                                        </p:tav>
                                        <p:tav tm="100000">
                                          <p:val>
                                            <p:strVal val="#ppt_x"/>
                                          </p:val>
                                        </p:tav>
                                      </p:tavLst>
                                    </p:anim>
                                    <p:anim calcmode="lin" valueType="num">
                                      <p:cBhvr>
                                        <p:cTn id="24" dur="1000" fill="hold"/>
                                        <p:tgtEl>
                                          <p:spTgt spid="82"/>
                                        </p:tgtEl>
                                        <p:attrNameLst>
                                          <p:attrName>ppt_y</p:attrName>
                                        </p:attrNameLst>
                                      </p:cBhvr>
                                      <p:tavLst>
                                        <p:tav tm="0">
                                          <p:val>
                                            <p:strVal val="#ppt_y+.1"/>
                                          </p:val>
                                        </p:tav>
                                        <p:tav tm="100000">
                                          <p:val>
                                            <p:strVal val="#ppt_y"/>
                                          </p:val>
                                        </p:tav>
                                      </p:tavLst>
                                    </p:anim>
                                  </p:childTnLst>
                                </p:cTn>
                              </p:par>
                              <p:par>
                                <p:cTn id="25" presetID="10" presetClass="entr" presetSubtype="0" fill="hold"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500"/>
                                        <p:tgtEl>
                                          <p:spTgt spid="26"/>
                                        </p:tgtEl>
                                      </p:cBhvr>
                                    </p:animEffect>
                                  </p:childTnLst>
                                </p:cTn>
                              </p:par>
                              <p:par>
                                <p:cTn id="31" presetID="8" presetClass="emph" presetSubtype="0" fill="hold" nodeType="withEffect">
                                  <p:stCondLst>
                                    <p:cond delay="0"/>
                                  </p:stCondLst>
                                  <p:childTnLst>
                                    <p:animRot by="21600000">
                                      <p:cBhvr>
                                        <p:cTn id="32" dur="10000" fill="hold"/>
                                        <p:tgtEl>
                                          <p:spTgt spid="23"/>
                                        </p:tgtEl>
                                        <p:attrNameLst>
                                          <p:attrName>r</p:attrName>
                                        </p:attrNameLst>
                                      </p:cBhvr>
                                    </p:animRot>
                                  </p:childTnLst>
                                </p:cTn>
                              </p:par>
                              <p:par>
                                <p:cTn id="33" presetID="22" presetClass="entr" presetSubtype="8" fill="hold" nodeType="withEffect">
                                  <p:stCondLst>
                                    <p:cond delay="0"/>
                                  </p:stCondLst>
                                  <p:childTnLst>
                                    <p:set>
                                      <p:cBhvr>
                                        <p:cTn id="34" dur="1" fill="hold">
                                          <p:stCondLst>
                                            <p:cond delay="0"/>
                                          </p:stCondLst>
                                        </p:cTn>
                                        <p:tgtEl>
                                          <p:spTgt spid="80"/>
                                        </p:tgtEl>
                                        <p:attrNameLst>
                                          <p:attrName>style.visibility</p:attrName>
                                        </p:attrNameLst>
                                      </p:cBhvr>
                                      <p:to>
                                        <p:strVal val="visible"/>
                                      </p:to>
                                    </p:set>
                                    <p:animEffect transition="in" filter="wipe(left)">
                                      <p:cBhvr>
                                        <p:cTn id="35" dur="500"/>
                                        <p:tgtEl>
                                          <p:spTgt spid="80"/>
                                        </p:tgtEl>
                                      </p:cBhvr>
                                    </p:animEffect>
                                  </p:childTnLst>
                                </p:cTn>
                              </p:par>
                              <p:par>
                                <p:cTn id="36" presetID="22" presetClass="entr" presetSubtype="2" fill="hold" nodeType="withEffect">
                                  <p:stCondLst>
                                    <p:cond delay="0"/>
                                  </p:stCondLst>
                                  <p:childTnLst>
                                    <p:set>
                                      <p:cBhvr>
                                        <p:cTn id="37" dur="1" fill="hold">
                                          <p:stCondLst>
                                            <p:cond delay="0"/>
                                          </p:stCondLst>
                                        </p:cTn>
                                        <p:tgtEl>
                                          <p:spTgt spid="86"/>
                                        </p:tgtEl>
                                        <p:attrNameLst>
                                          <p:attrName>style.visibility</p:attrName>
                                        </p:attrNameLst>
                                      </p:cBhvr>
                                      <p:to>
                                        <p:strVal val="visible"/>
                                      </p:to>
                                    </p:set>
                                    <p:animEffect transition="in" filter="wipe(right)">
                                      <p:cBhvr>
                                        <p:cTn id="38" dur="500"/>
                                        <p:tgtEl>
                                          <p:spTgt spid="86"/>
                                        </p:tgtEl>
                                      </p:cBhvr>
                                    </p:animEffect>
                                  </p:childTnLst>
                                </p:cTn>
                              </p:par>
                              <p:par>
                                <p:cTn id="39" presetID="42" presetClass="entr" presetSubtype="0" fill="hold" nodeType="withEffect">
                                  <p:stCondLst>
                                    <p:cond delay="0"/>
                                  </p:stCondLst>
                                  <p:childTnLst>
                                    <p:set>
                                      <p:cBhvr>
                                        <p:cTn id="40" dur="1" fill="hold">
                                          <p:stCondLst>
                                            <p:cond delay="0"/>
                                          </p:stCondLst>
                                        </p:cTn>
                                        <p:tgtEl>
                                          <p:spTgt spid="108"/>
                                        </p:tgtEl>
                                        <p:attrNameLst>
                                          <p:attrName>style.visibility</p:attrName>
                                        </p:attrNameLst>
                                      </p:cBhvr>
                                      <p:to>
                                        <p:strVal val="visible"/>
                                      </p:to>
                                    </p:set>
                                    <p:animEffect transition="in" filter="fade">
                                      <p:cBhvr>
                                        <p:cTn id="41" dur="1000"/>
                                        <p:tgtEl>
                                          <p:spTgt spid="108"/>
                                        </p:tgtEl>
                                      </p:cBhvr>
                                    </p:animEffect>
                                    <p:anim calcmode="lin" valueType="num">
                                      <p:cBhvr>
                                        <p:cTn id="42" dur="1000" fill="hold"/>
                                        <p:tgtEl>
                                          <p:spTgt spid="108"/>
                                        </p:tgtEl>
                                        <p:attrNameLst>
                                          <p:attrName>ppt_x</p:attrName>
                                        </p:attrNameLst>
                                      </p:cBhvr>
                                      <p:tavLst>
                                        <p:tav tm="0">
                                          <p:val>
                                            <p:strVal val="#ppt_x"/>
                                          </p:val>
                                        </p:tav>
                                        <p:tav tm="100000">
                                          <p:val>
                                            <p:strVal val="#ppt_x"/>
                                          </p:val>
                                        </p:tav>
                                      </p:tavLst>
                                    </p:anim>
                                    <p:anim calcmode="lin" valueType="num">
                                      <p:cBhvr>
                                        <p:cTn id="43" dur="1000" fill="hold"/>
                                        <p:tgtEl>
                                          <p:spTgt spid="108"/>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fade">
                                      <p:cBhvr>
                                        <p:cTn id="46" dur="1000"/>
                                        <p:tgtEl>
                                          <p:spTgt spid="27"/>
                                        </p:tgtEl>
                                      </p:cBhvr>
                                    </p:animEffect>
                                    <p:anim calcmode="lin" valueType="num">
                                      <p:cBhvr>
                                        <p:cTn id="47" dur="1000" fill="hold"/>
                                        <p:tgtEl>
                                          <p:spTgt spid="27"/>
                                        </p:tgtEl>
                                        <p:attrNameLst>
                                          <p:attrName>ppt_x</p:attrName>
                                        </p:attrNameLst>
                                      </p:cBhvr>
                                      <p:tavLst>
                                        <p:tav tm="0">
                                          <p:val>
                                            <p:strVal val="#ppt_x"/>
                                          </p:val>
                                        </p:tav>
                                        <p:tav tm="100000">
                                          <p:val>
                                            <p:strVal val="#ppt_x"/>
                                          </p:val>
                                        </p:tav>
                                      </p:tavLst>
                                    </p:anim>
                                    <p:anim calcmode="lin" valueType="num">
                                      <p:cBhvr>
                                        <p:cTn id="48" dur="1000" fill="hold"/>
                                        <p:tgtEl>
                                          <p:spTgt spid="27"/>
                                        </p:tgtEl>
                                        <p:attrNameLst>
                                          <p:attrName>ppt_y</p:attrName>
                                        </p:attrNameLst>
                                      </p:cBhvr>
                                      <p:tavLst>
                                        <p:tav tm="0">
                                          <p:val>
                                            <p:strVal val="#ppt_y+.1"/>
                                          </p:val>
                                        </p:tav>
                                        <p:tav tm="100000">
                                          <p:val>
                                            <p:strVal val="#ppt_y"/>
                                          </p:val>
                                        </p:tav>
                                      </p:tavLst>
                                    </p:anim>
                                  </p:childTnLst>
                                </p:cTn>
                              </p:par>
                              <p:par>
                                <p:cTn id="49" presetID="53" presetClass="entr" presetSubtype="528" fill="hold" nodeType="withEffect">
                                  <p:stCondLst>
                                    <p:cond delay="0"/>
                                  </p:stCondLst>
                                  <p:childTnLst>
                                    <p:set>
                                      <p:cBhvr>
                                        <p:cTn id="50" dur="1" fill="hold">
                                          <p:stCondLst>
                                            <p:cond delay="0"/>
                                          </p:stCondLst>
                                        </p:cTn>
                                        <p:tgtEl>
                                          <p:spTgt spid="2"/>
                                        </p:tgtEl>
                                        <p:attrNameLst>
                                          <p:attrName>style.visibility</p:attrName>
                                        </p:attrNameLst>
                                      </p:cBhvr>
                                      <p:to>
                                        <p:strVal val="visible"/>
                                      </p:to>
                                    </p:set>
                                    <p:anim calcmode="lin" valueType="num">
                                      <p:cBhvr>
                                        <p:cTn id="51" dur="1250" fill="hold"/>
                                        <p:tgtEl>
                                          <p:spTgt spid="2"/>
                                        </p:tgtEl>
                                        <p:attrNameLst>
                                          <p:attrName>ppt_w</p:attrName>
                                        </p:attrNameLst>
                                      </p:cBhvr>
                                      <p:tavLst>
                                        <p:tav tm="0">
                                          <p:val>
                                            <p:fltVal val="0"/>
                                          </p:val>
                                        </p:tav>
                                        <p:tav tm="100000">
                                          <p:val>
                                            <p:strVal val="#ppt_w"/>
                                          </p:val>
                                        </p:tav>
                                      </p:tavLst>
                                    </p:anim>
                                    <p:anim calcmode="lin" valueType="num">
                                      <p:cBhvr>
                                        <p:cTn id="52" dur="1250" fill="hold"/>
                                        <p:tgtEl>
                                          <p:spTgt spid="2"/>
                                        </p:tgtEl>
                                        <p:attrNameLst>
                                          <p:attrName>ppt_h</p:attrName>
                                        </p:attrNameLst>
                                      </p:cBhvr>
                                      <p:tavLst>
                                        <p:tav tm="0">
                                          <p:val>
                                            <p:fltVal val="0"/>
                                          </p:val>
                                        </p:tav>
                                        <p:tav tm="100000">
                                          <p:val>
                                            <p:strVal val="#ppt_h"/>
                                          </p:val>
                                        </p:tav>
                                      </p:tavLst>
                                    </p:anim>
                                    <p:animEffect transition="in" filter="fade">
                                      <p:cBhvr>
                                        <p:cTn id="53" dur="1250"/>
                                        <p:tgtEl>
                                          <p:spTgt spid="2"/>
                                        </p:tgtEl>
                                      </p:cBhvr>
                                    </p:animEffect>
                                    <p:anim calcmode="lin" valueType="num">
                                      <p:cBhvr>
                                        <p:cTn id="54" dur="1250" fill="hold"/>
                                        <p:tgtEl>
                                          <p:spTgt spid="2"/>
                                        </p:tgtEl>
                                        <p:attrNameLst>
                                          <p:attrName>ppt_x</p:attrName>
                                        </p:attrNameLst>
                                      </p:cBhvr>
                                      <p:tavLst>
                                        <p:tav tm="0">
                                          <p:val>
                                            <p:fltVal val="0.5"/>
                                          </p:val>
                                        </p:tav>
                                        <p:tav tm="100000">
                                          <p:val>
                                            <p:strVal val="#ppt_x"/>
                                          </p:val>
                                        </p:tav>
                                      </p:tavLst>
                                    </p:anim>
                                    <p:anim calcmode="lin" valueType="num">
                                      <p:cBhvr>
                                        <p:cTn id="55" dur="1250" fill="hold"/>
                                        <p:tgtEl>
                                          <p:spTgt spid="2"/>
                                        </p:tgtEl>
                                        <p:attrNameLst>
                                          <p:attrName>ppt_y</p:attrName>
                                        </p:attrNameLst>
                                      </p:cBhvr>
                                      <p:tavLst>
                                        <p:tav tm="0">
                                          <p:val>
                                            <p:fltVal val="0.5"/>
                                          </p:val>
                                        </p:tav>
                                        <p:tav tm="100000">
                                          <p:val>
                                            <p:strVal val="#ppt_y"/>
                                          </p:val>
                                        </p:tav>
                                      </p:tavLst>
                                    </p:anim>
                                  </p:childTnLst>
                                </p:cTn>
                              </p:par>
                              <p:par>
                                <p:cTn id="56" presetID="2" presetClass="entr" presetSubtype="8" decel="41000" fill="hold" nodeType="withEffect">
                                  <p:stCondLst>
                                    <p:cond delay="0"/>
                                  </p:stCondLst>
                                  <p:childTnLst>
                                    <p:set>
                                      <p:cBhvr>
                                        <p:cTn id="57" dur="1" fill="hold">
                                          <p:stCondLst>
                                            <p:cond delay="0"/>
                                          </p:stCondLst>
                                        </p:cTn>
                                        <p:tgtEl>
                                          <p:spTgt spid="28"/>
                                        </p:tgtEl>
                                        <p:attrNameLst>
                                          <p:attrName>style.visibility</p:attrName>
                                        </p:attrNameLst>
                                      </p:cBhvr>
                                      <p:to>
                                        <p:strVal val="visible"/>
                                      </p:to>
                                    </p:set>
                                    <p:anim calcmode="lin" valueType="num">
                                      <p:cBhvr additive="base">
                                        <p:cTn id="58" dur="4500" fill="hold"/>
                                        <p:tgtEl>
                                          <p:spTgt spid="28"/>
                                        </p:tgtEl>
                                        <p:attrNameLst>
                                          <p:attrName>ppt_x</p:attrName>
                                        </p:attrNameLst>
                                      </p:cBhvr>
                                      <p:tavLst>
                                        <p:tav tm="0">
                                          <p:val>
                                            <p:strVal val="0-#ppt_w/2"/>
                                          </p:val>
                                        </p:tav>
                                        <p:tav tm="100000">
                                          <p:val>
                                            <p:strVal val="#ppt_x"/>
                                          </p:val>
                                        </p:tav>
                                      </p:tavLst>
                                    </p:anim>
                                    <p:anim calcmode="lin" valueType="num">
                                      <p:cBhvr additive="base">
                                        <p:cTn id="59" dur="4500" fill="hold"/>
                                        <p:tgtEl>
                                          <p:spTgt spid="28"/>
                                        </p:tgtEl>
                                        <p:attrNameLst>
                                          <p:attrName>ppt_y</p:attrName>
                                        </p:attrNameLst>
                                      </p:cBhvr>
                                      <p:tavLst>
                                        <p:tav tm="0">
                                          <p:val>
                                            <p:strVal val="#ppt_y"/>
                                          </p:val>
                                        </p:tav>
                                        <p:tav tm="100000">
                                          <p:val>
                                            <p:strVal val="#ppt_y"/>
                                          </p:val>
                                        </p:tav>
                                      </p:tavLst>
                                    </p:anim>
                                  </p:childTnLst>
                                </p:cTn>
                              </p:par>
                              <p:par>
                                <p:cTn id="60" presetID="6" presetClass="emph" presetSubtype="0" repeatCount="14000" autoRev="1" fill="hold" nodeType="withEffect">
                                  <p:stCondLst>
                                    <p:cond delay="0"/>
                                  </p:stCondLst>
                                  <p:childTnLst>
                                    <p:animScale>
                                      <p:cBhvr>
                                        <p:cTn id="61" dur="250" fill="hold"/>
                                        <p:tgtEl>
                                          <p:spTgt spid="28"/>
                                        </p:tgtEl>
                                      </p:cBhvr>
                                      <p:by x="95000" y="95000"/>
                                    </p:animScale>
                                  </p:childTnLst>
                                </p:cTn>
                              </p:par>
                            </p:childTnLst>
                          </p:cTn>
                        </p:par>
                        <p:par>
                          <p:cTn id="62" fill="hold">
                            <p:stCondLst>
                              <p:cond delay="153581"/>
                            </p:stCondLst>
                            <p:childTnLst>
                              <p:par>
                                <p:cTn id="63" presetID="16" presetClass="entr" presetSubtype="21" fill="hold" grpId="0" nodeType="afterEffect">
                                  <p:stCondLst>
                                    <p:cond delay="0"/>
                                  </p:stCondLst>
                                  <p:childTnLst>
                                    <p:set>
                                      <p:cBhvr>
                                        <p:cTn id="64" dur="1" fill="hold">
                                          <p:stCondLst>
                                            <p:cond delay="0"/>
                                          </p:stCondLst>
                                        </p:cTn>
                                        <p:tgtEl>
                                          <p:spTgt spid="25"/>
                                        </p:tgtEl>
                                        <p:attrNameLst>
                                          <p:attrName>style.visibility</p:attrName>
                                        </p:attrNameLst>
                                      </p:cBhvr>
                                      <p:to>
                                        <p:strVal val="visible"/>
                                      </p:to>
                                    </p:set>
                                    <p:animEffect transition="in" filter="barn(inVertical)">
                                      <p:cBhvr>
                                        <p:cTn id="6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6" fill="hold" display="0">
                  <p:stCondLst>
                    <p:cond delay="indefinite"/>
                  </p:stCondLst>
                  <p:endCondLst>
                    <p:cond evt="onStopAudio" delay="0">
                      <p:tgtEl>
                        <p:sldTgt/>
                      </p:tgtEl>
                    </p:cond>
                    <p:cond evt="onNext" delay="0">
                      <p:tgtEl>
                        <p:sldTgt/>
                      </p:tgtEl>
                    </p:cond>
                  </p:endCondLst>
                </p:cTn>
                <p:tgtEl>
                  <p:spTgt spid="3"/>
                </p:tgtEl>
              </p:cMediaNode>
            </p:audio>
          </p:childTnLst>
        </p:cTn>
      </p:par>
    </p:tnLst>
    <p:bldLst>
      <p:bldP spid="26" grpId="0" animBg="1"/>
      <p:bldP spid="92" grpId="0" animBg="1"/>
      <p:bldP spid="111" grpId="0" animBg="1"/>
      <p:bldP spid="112" grpId="0" animBg="1"/>
      <p:bldP spid="2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saturation sat="200000"/>
                    </a14:imgEffect>
                  </a14:imgLayer>
                </a14:imgProps>
              </a:ext>
            </a:extLst>
          </a:blip>
          <a:stretch>
            <a:fillRect/>
          </a:stretch>
        </p:blipFill>
        <p:spPr>
          <a:xfrm>
            <a:off x="-104661" y="-140514"/>
            <a:ext cx="2610998" cy="903383"/>
          </a:xfrm>
          <a:prstGeom prst="rect">
            <a:avLst/>
          </a:prstGeom>
          <a:ln>
            <a:noFill/>
          </a:ln>
          <a:effectLst>
            <a:softEdge rad="112500"/>
          </a:effectLst>
        </p:spPr>
      </p:pic>
      <p:sp>
        <p:nvSpPr>
          <p:cNvPr id="10" name="Rectangle 9"/>
          <p:cNvSpPr/>
          <p:nvPr/>
        </p:nvSpPr>
        <p:spPr>
          <a:xfrm>
            <a:off x="139635" y="652151"/>
            <a:ext cx="8940268" cy="494751"/>
          </a:xfrm>
          <a:prstGeom prst="rect">
            <a:avLst/>
          </a:prstGeom>
          <a:solidFill>
            <a:srgbClr val="66FFFF"/>
          </a:solidFill>
        </p:spPr>
        <p:txBody>
          <a:bodyPr wrap="none">
            <a:spAutoFit/>
          </a:bodyPr>
          <a:lstStyle/>
          <a:p>
            <a:pPr>
              <a:lnSpc>
                <a:spcPct val="120000"/>
              </a:lnSpc>
              <a:spcAft>
                <a:spcPts val="800"/>
              </a:spcAft>
            </a:pPr>
            <a:r>
              <a:rPr lang="en-US" sz="2400" b="1" dirty="0" err="1">
                <a:solidFill>
                  <a:srgbClr val="920000"/>
                </a:solidFill>
                <a:latin typeface="Arial" panose="020B0604020202020204" pitchFamily="34" charset="0"/>
                <a:ea typeface="Calibri" panose="020F0502020204030204" pitchFamily="34" charset="0"/>
                <a:cs typeface="Arial" panose="020B0604020202020204" pitchFamily="34" charset="0"/>
              </a:rPr>
              <a:t>Hoạt</a:t>
            </a:r>
            <a:r>
              <a:rPr lang="en-US" sz="2400" b="1" dirty="0">
                <a:solidFill>
                  <a:srgbClr val="920000"/>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920000"/>
                </a:solidFill>
                <a:latin typeface="Arial" panose="020B0604020202020204" pitchFamily="34" charset="0"/>
                <a:ea typeface="Calibri" panose="020F0502020204030204" pitchFamily="34" charset="0"/>
                <a:cs typeface="Arial" panose="020B0604020202020204" pitchFamily="34" charset="0"/>
              </a:rPr>
              <a:t>động</a:t>
            </a:r>
            <a:r>
              <a:rPr lang="en-US" sz="2400" b="1" dirty="0">
                <a:solidFill>
                  <a:srgbClr val="920000"/>
                </a:solidFill>
                <a:latin typeface="Arial" panose="020B0604020202020204" pitchFamily="34" charset="0"/>
                <a:ea typeface="Calibri" panose="020F0502020204030204" pitchFamily="34" charset="0"/>
                <a:cs typeface="Arial" panose="020B0604020202020204" pitchFamily="34" charset="0"/>
              </a:rPr>
              <a:t> </a:t>
            </a:r>
            <a:r>
              <a:rPr lang="en-US" sz="2400" b="1" dirty="0" smtClean="0">
                <a:solidFill>
                  <a:srgbClr val="920000"/>
                </a:solidFill>
                <a:latin typeface="Arial" panose="020B0604020202020204" pitchFamily="34" charset="0"/>
                <a:ea typeface="Calibri" panose="020F0502020204030204" pitchFamily="34" charset="0"/>
                <a:cs typeface="Arial" panose="020B0604020202020204" pitchFamily="34" charset="0"/>
              </a:rPr>
              <a:t>3: </a:t>
            </a:r>
            <a:r>
              <a:rPr lang="en-US" sz="2400" b="1" dirty="0" err="1" smtClean="0">
                <a:solidFill>
                  <a:srgbClr val="920000"/>
                </a:solidFill>
                <a:latin typeface="Arial" panose="020B0604020202020204" pitchFamily="34" charset="0"/>
                <a:ea typeface="Calibri" panose="020F0502020204030204" pitchFamily="34" charset="0"/>
                <a:cs typeface="Arial" panose="020B0604020202020204" pitchFamily="34" charset="0"/>
              </a:rPr>
              <a:t>Tìm</a:t>
            </a:r>
            <a:r>
              <a:rPr lang="en-US" sz="2400" b="1" dirty="0" smtClean="0">
                <a:solidFill>
                  <a:srgbClr val="920000"/>
                </a:solidFill>
                <a:latin typeface="Arial" panose="020B0604020202020204" pitchFamily="34" charset="0"/>
                <a:ea typeface="Calibri" panose="020F0502020204030204" pitchFamily="34" charset="0"/>
                <a:cs typeface="Arial" panose="020B0604020202020204" pitchFamily="34" charset="0"/>
              </a:rPr>
              <a:t> </a:t>
            </a:r>
            <a:r>
              <a:rPr lang="en-US" sz="2400" b="1" dirty="0" err="1" smtClean="0">
                <a:solidFill>
                  <a:srgbClr val="920000"/>
                </a:solidFill>
                <a:latin typeface="Arial" panose="020B0604020202020204" pitchFamily="34" charset="0"/>
                <a:ea typeface="Calibri" panose="020F0502020204030204" pitchFamily="34" charset="0"/>
                <a:cs typeface="Arial" panose="020B0604020202020204" pitchFamily="34" charset="0"/>
              </a:rPr>
              <a:t>hiểu</a:t>
            </a:r>
            <a:r>
              <a:rPr lang="en-US" sz="2400" b="1" dirty="0" smtClean="0">
                <a:solidFill>
                  <a:srgbClr val="920000"/>
                </a:solidFill>
                <a:latin typeface="Arial" panose="020B0604020202020204" pitchFamily="34" charset="0"/>
                <a:ea typeface="Calibri" panose="020F0502020204030204" pitchFamily="34" charset="0"/>
                <a:cs typeface="Arial" panose="020B0604020202020204" pitchFamily="34" charset="0"/>
              </a:rPr>
              <a:t> </a:t>
            </a:r>
            <a:r>
              <a:rPr lang="en-US" sz="2400" b="1" dirty="0" err="1" smtClean="0">
                <a:solidFill>
                  <a:srgbClr val="920000"/>
                </a:solidFill>
                <a:latin typeface="Arial" panose="020B0604020202020204" pitchFamily="34" charset="0"/>
                <a:ea typeface="Calibri" panose="020F0502020204030204" pitchFamily="34" charset="0"/>
                <a:cs typeface="Arial" panose="020B0604020202020204" pitchFamily="34" charset="0"/>
              </a:rPr>
              <a:t>sự</a:t>
            </a:r>
            <a:r>
              <a:rPr lang="en-US" sz="2400" b="1" dirty="0" smtClean="0">
                <a:solidFill>
                  <a:srgbClr val="920000"/>
                </a:solidFill>
                <a:latin typeface="Arial" panose="020B0604020202020204" pitchFamily="34" charset="0"/>
                <a:ea typeface="Calibri" panose="020F0502020204030204" pitchFamily="34" charset="0"/>
                <a:cs typeface="Arial" panose="020B0604020202020204" pitchFamily="34" charset="0"/>
              </a:rPr>
              <a:t> </a:t>
            </a:r>
            <a:r>
              <a:rPr lang="en-US" sz="2400" b="1" dirty="0" err="1" smtClean="0">
                <a:solidFill>
                  <a:srgbClr val="920000"/>
                </a:solidFill>
                <a:latin typeface="Arial" panose="020B0604020202020204" pitchFamily="34" charset="0"/>
                <a:ea typeface="Calibri" panose="020F0502020204030204" pitchFamily="34" charset="0"/>
                <a:cs typeface="Arial" panose="020B0604020202020204" pitchFamily="34" charset="0"/>
              </a:rPr>
              <a:t>cần</a:t>
            </a:r>
            <a:r>
              <a:rPr lang="en-US" sz="2400" b="1" dirty="0" smtClean="0">
                <a:solidFill>
                  <a:srgbClr val="920000"/>
                </a:solidFill>
                <a:latin typeface="Arial" panose="020B0604020202020204" pitchFamily="34" charset="0"/>
                <a:ea typeface="Calibri" panose="020F0502020204030204" pitchFamily="34" charset="0"/>
                <a:cs typeface="Arial" panose="020B0604020202020204" pitchFamily="34" charset="0"/>
              </a:rPr>
              <a:t> </a:t>
            </a:r>
            <a:r>
              <a:rPr lang="en-US" sz="2400" b="1" dirty="0" err="1" smtClean="0">
                <a:solidFill>
                  <a:srgbClr val="920000"/>
                </a:solidFill>
                <a:latin typeface="Arial" panose="020B0604020202020204" pitchFamily="34" charset="0"/>
                <a:ea typeface="Calibri" panose="020F0502020204030204" pitchFamily="34" charset="0"/>
                <a:cs typeface="Arial" panose="020B0604020202020204" pitchFamily="34" charset="0"/>
              </a:rPr>
              <a:t>thiết</a:t>
            </a:r>
            <a:r>
              <a:rPr lang="en-US" sz="2400" b="1" dirty="0" smtClean="0">
                <a:solidFill>
                  <a:srgbClr val="920000"/>
                </a:solidFill>
                <a:latin typeface="Arial" panose="020B0604020202020204" pitchFamily="34" charset="0"/>
                <a:ea typeface="Calibri" panose="020F0502020204030204" pitchFamily="34" charset="0"/>
                <a:cs typeface="Arial" panose="020B0604020202020204" pitchFamily="34" charset="0"/>
              </a:rPr>
              <a:t> </a:t>
            </a:r>
            <a:r>
              <a:rPr lang="en-US" sz="2400" b="1" dirty="0" err="1" smtClean="0">
                <a:solidFill>
                  <a:srgbClr val="920000"/>
                </a:solidFill>
                <a:latin typeface="Arial" panose="020B0604020202020204" pitchFamily="34" charset="0"/>
                <a:ea typeface="Calibri" panose="020F0502020204030204" pitchFamily="34" charset="0"/>
                <a:cs typeface="Arial" panose="020B0604020202020204" pitchFamily="34" charset="0"/>
              </a:rPr>
              <a:t>phải</a:t>
            </a:r>
            <a:r>
              <a:rPr lang="en-US" sz="2400" b="1" dirty="0" smtClean="0">
                <a:solidFill>
                  <a:srgbClr val="920000"/>
                </a:solidFill>
                <a:latin typeface="Arial" panose="020B0604020202020204" pitchFamily="34" charset="0"/>
                <a:ea typeface="Calibri" panose="020F0502020204030204" pitchFamily="34" charset="0"/>
                <a:cs typeface="Arial" panose="020B0604020202020204" pitchFamily="34" charset="0"/>
              </a:rPr>
              <a:t> </a:t>
            </a:r>
            <a:r>
              <a:rPr lang="en-US" sz="2400" b="1" dirty="0" err="1" smtClean="0">
                <a:solidFill>
                  <a:srgbClr val="920000"/>
                </a:solidFill>
                <a:latin typeface="Arial" panose="020B0604020202020204" pitchFamily="34" charset="0"/>
                <a:ea typeface="Calibri" panose="020F0502020204030204" pitchFamily="34" charset="0"/>
                <a:cs typeface="Arial" panose="020B0604020202020204" pitchFamily="34" charset="0"/>
              </a:rPr>
              <a:t>quý</a:t>
            </a:r>
            <a:r>
              <a:rPr lang="en-US" sz="2400" b="1" dirty="0" smtClean="0">
                <a:solidFill>
                  <a:srgbClr val="920000"/>
                </a:solidFill>
                <a:latin typeface="Arial" panose="020B0604020202020204" pitchFamily="34" charset="0"/>
                <a:ea typeface="Calibri" panose="020F0502020204030204" pitchFamily="34" charset="0"/>
                <a:cs typeface="Arial" panose="020B0604020202020204" pitchFamily="34" charset="0"/>
              </a:rPr>
              <a:t> </a:t>
            </a:r>
            <a:r>
              <a:rPr lang="en-US" sz="2400" b="1" dirty="0" err="1" smtClean="0">
                <a:solidFill>
                  <a:srgbClr val="920000"/>
                </a:solidFill>
                <a:latin typeface="Arial" panose="020B0604020202020204" pitchFamily="34" charset="0"/>
                <a:ea typeface="Calibri" panose="020F0502020204030204" pitchFamily="34" charset="0"/>
                <a:cs typeface="Arial" panose="020B0604020202020204" pitchFamily="34" charset="0"/>
              </a:rPr>
              <a:t>trọng</a:t>
            </a:r>
            <a:r>
              <a:rPr lang="en-US" sz="2400" b="1" dirty="0" smtClean="0">
                <a:solidFill>
                  <a:srgbClr val="920000"/>
                </a:solidFill>
                <a:latin typeface="Arial" panose="020B0604020202020204" pitchFamily="34" charset="0"/>
                <a:ea typeface="Calibri" panose="020F0502020204030204" pitchFamily="34" charset="0"/>
                <a:cs typeface="Arial" panose="020B0604020202020204" pitchFamily="34" charset="0"/>
              </a:rPr>
              <a:t> </a:t>
            </a:r>
            <a:r>
              <a:rPr lang="en-US" sz="2400" b="1" dirty="0" err="1" smtClean="0">
                <a:solidFill>
                  <a:srgbClr val="920000"/>
                </a:solidFill>
                <a:latin typeface="Arial" panose="020B0604020202020204" pitchFamily="34" charset="0"/>
                <a:ea typeface="Calibri" panose="020F0502020204030204" pitchFamily="34" charset="0"/>
                <a:cs typeface="Arial" panose="020B0604020202020204" pitchFamily="34" charset="0"/>
              </a:rPr>
              <a:t>thời</a:t>
            </a:r>
            <a:r>
              <a:rPr lang="en-US" sz="2400" b="1" dirty="0" smtClean="0">
                <a:solidFill>
                  <a:srgbClr val="920000"/>
                </a:solidFill>
                <a:latin typeface="Arial" panose="020B0604020202020204" pitchFamily="34" charset="0"/>
                <a:ea typeface="Calibri" panose="020F0502020204030204" pitchFamily="34" charset="0"/>
                <a:cs typeface="Arial" panose="020B0604020202020204" pitchFamily="34" charset="0"/>
              </a:rPr>
              <a:t> </a:t>
            </a:r>
            <a:r>
              <a:rPr lang="en-US" sz="2400" b="1" dirty="0" err="1" smtClean="0">
                <a:solidFill>
                  <a:srgbClr val="920000"/>
                </a:solidFill>
                <a:latin typeface="Arial" panose="020B0604020202020204" pitchFamily="34" charset="0"/>
                <a:ea typeface="Calibri" panose="020F0502020204030204" pitchFamily="34" charset="0"/>
                <a:cs typeface="Arial" panose="020B0604020202020204" pitchFamily="34" charset="0"/>
              </a:rPr>
              <a:t>gian</a:t>
            </a:r>
            <a:r>
              <a:rPr lang="en-US" sz="2400" b="1" dirty="0" smtClean="0">
                <a:solidFill>
                  <a:srgbClr val="920000"/>
                </a:solidFill>
                <a:latin typeface="Arial" panose="020B0604020202020204" pitchFamily="34" charset="0"/>
                <a:ea typeface="Calibri" panose="020F0502020204030204" pitchFamily="34" charset="0"/>
                <a:cs typeface="Arial" panose="020B0604020202020204" pitchFamily="34" charset="0"/>
              </a:rPr>
              <a:t>.</a:t>
            </a:r>
            <a:endParaRPr lang="en-US" sz="2400" dirty="0">
              <a:solidFill>
                <a:srgbClr val="92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2" name="Rectangle 11"/>
          <p:cNvSpPr/>
          <p:nvPr/>
        </p:nvSpPr>
        <p:spPr>
          <a:xfrm>
            <a:off x="139635" y="1697788"/>
            <a:ext cx="8747301" cy="3149580"/>
          </a:xfrm>
          <a:prstGeom prst="rect">
            <a:avLst/>
          </a:prstGeom>
          <a:ln w="28575"/>
        </p:spPr>
        <p:style>
          <a:lnRef idx="2">
            <a:schemeClr val="accent1"/>
          </a:lnRef>
          <a:fillRef idx="1">
            <a:schemeClr val="lt1"/>
          </a:fillRef>
          <a:effectRef idx="0">
            <a:schemeClr val="accent1"/>
          </a:effectRef>
          <a:fontRef idx="minor">
            <a:schemeClr val="dk1"/>
          </a:fontRef>
        </p:style>
        <p:txBody>
          <a:bodyPr wrap="square">
            <a:spAutoFit/>
          </a:bodyPr>
          <a:lstStyle/>
          <a:p>
            <a:r>
              <a:rPr lang="en-US" sz="1600" dirty="0">
                <a:solidFill>
                  <a:srgbClr val="000000"/>
                </a:solidFill>
                <a:latin typeface="Arial" panose="020B0604020202020204" pitchFamily="34" charset="0"/>
                <a:ea typeface="Calibri" panose="020F0502020204030204" pitchFamily="34" charset="0"/>
                <a:cs typeface="Arial" panose="020B0604020202020204" pitchFamily="34" charset="0"/>
              </a:rPr>
              <a:t>*</a:t>
            </a:r>
            <a:r>
              <a:rPr lang="en-US" sz="2400" b="1" i="1" dirty="0" err="1">
                <a:solidFill>
                  <a:srgbClr val="000000"/>
                </a:solidFill>
                <a:latin typeface="Arial" panose="020B0604020202020204" pitchFamily="34" charset="0"/>
                <a:ea typeface="Calibri" panose="020F0502020204030204" pitchFamily="34" charset="0"/>
                <a:cs typeface="Arial" panose="020B0604020202020204" pitchFamily="34" charset="0"/>
              </a:rPr>
              <a:t>Nhiệm</a:t>
            </a:r>
            <a:r>
              <a:rPr lang="en-US" sz="2400" b="1"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rgbClr val="000000"/>
                </a:solidFill>
                <a:latin typeface="Arial" panose="020B0604020202020204" pitchFamily="34" charset="0"/>
                <a:ea typeface="Calibri" panose="020F0502020204030204" pitchFamily="34" charset="0"/>
                <a:cs typeface="Arial" panose="020B0604020202020204" pitchFamily="34" charset="0"/>
              </a:rPr>
              <a:t>vụ</a:t>
            </a:r>
            <a:r>
              <a:rPr lang="en-US" sz="2400" b="1" i="1" dirty="0">
                <a:solidFill>
                  <a:srgbClr val="000000"/>
                </a:solidFill>
                <a:latin typeface="Arial" panose="020B0604020202020204" pitchFamily="34" charset="0"/>
                <a:ea typeface="Calibri" panose="020F0502020204030204" pitchFamily="34" charset="0"/>
                <a:cs typeface="Arial" panose="020B0604020202020204" pitchFamily="34" charset="0"/>
              </a:rPr>
              <a:t> 1</a:t>
            </a:r>
            <a:r>
              <a:rPr lang="en-US" sz="24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HS </a:t>
            </a:r>
            <a:r>
              <a:rPr lang="en-US" sz="2400" dirty="0" err="1">
                <a:latin typeface="Arial" panose="020B0604020202020204" pitchFamily="34" charset="0"/>
                <a:cs typeface="Arial" panose="020B0604020202020204" pitchFamily="34" charset="0"/>
              </a:rPr>
              <a:t>thảo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luận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nhóm</a:t>
            </a:r>
            <a:r>
              <a:rPr lang="en-US" sz="2400" dirty="0">
                <a:latin typeface="Arial" panose="020B0604020202020204" pitchFamily="34" charset="0"/>
                <a:cs typeface="Arial" panose="020B0604020202020204" pitchFamily="34" charset="0"/>
              </a:rPr>
              <a:t> 4” </a:t>
            </a:r>
            <a:r>
              <a:rPr lang="en-US" sz="2400" dirty="0" err="1">
                <a:latin typeface="Arial" panose="020B0604020202020204" pitchFamily="34" charset="0"/>
                <a:cs typeface="Arial" panose="020B0604020202020204" pitchFamily="34" charset="0"/>
              </a:rPr>
              <a:t>và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trả</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lời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câu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hỏi</a:t>
            </a:r>
            <a:r>
              <a:rPr lang="en-US" sz="2400" dirty="0">
                <a:latin typeface="Arial" panose="020B0604020202020204" pitchFamily="34" charset="0"/>
                <a:cs typeface="Arial" panose="020B0604020202020204" pitchFamily="34" charset="0"/>
              </a:rPr>
              <a:t>:</a:t>
            </a:r>
          </a:p>
          <a:p>
            <a:r>
              <a:rPr lang="en-US" sz="2400" dirty="0" smtClean="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Quý</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trọng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thời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gian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mang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lại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lợi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ích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gì</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bản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thân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mị</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người</a:t>
            </a:r>
            <a:r>
              <a:rPr lang="en-US" sz="2400" dirty="0">
                <a:latin typeface="Arial" panose="020B0604020202020204" pitchFamily="34" charset="0"/>
                <a:cs typeface="Arial" panose="020B0604020202020204" pitchFamily="34" charset="0"/>
              </a:rPr>
              <a:t>?</a:t>
            </a:r>
          </a:p>
          <a:p>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Việc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không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quý</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trọng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thời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gian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dẫn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đến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điều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gì</a:t>
            </a:r>
            <a:r>
              <a:rPr lang="en-US" sz="2400" dirty="0" smtClean="0">
                <a:latin typeface="Arial" panose="020B0604020202020204" pitchFamily="34" charset="0"/>
                <a:cs typeface="Arial" panose="020B0604020202020204" pitchFamily="34" charset="0"/>
              </a:rPr>
              <a:t>?</a:t>
            </a:r>
            <a:endParaRPr lang="en-US" sz="2400" dirty="0" smtClean="0">
              <a:solidFill>
                <a:srgbClr val="000000"/>
              </a:solidFill>
              <a:latin typeface="Arial" panose="020B0604020202020204" pitchFamily="34" charset="0"/>
              <a:ea typeface="Calibri" panose="020F0502020204030204" pitchFamily="34" charset="0"/>
              <a:cs typeface="Arial" panose="020B0604020202020204" pitchFamily="34" charset="0"/>
            </a:endParaRPr>
          </a:p>
          <a:p>
            <a:pPr>
              <a:spcAft>
                <a:spcPts val="800"/>
              </a:spcAft>
            </a:pPr>
            <a:r>
              <a:rPr lang="en-US" sz="2400" dirty="0" smtClean="0">
                <a:solidFill>
                  <a:srgbClr val="000000"/>
                </a:solidFill>
                <a:latin typeface="Arial" panose="020B0604020202020204" pitchFamily="34" charset="0"/>
                <a:ea typeface="Calibri" panose="020F0502020204030204" pitchFamily="34" charset="0"/>
                <a:cs typeface="Arial" panose="020B0604020202020204" pitchFamily="34" charset="0"/>
              </a:rPr>
              <a:t>*</a:t>
            </a:r>
            <a:r>
              <a:rPr lang="en-US" sz="2400" b="1" i="1" dirty="0" err="1">
                <a:solidFill>
                  <a:srgbClr val="000000"/>
                </a:solidFill>
                <a:latin typeface="Arial" panose="020B0604020202020204" pitchFamily="34" charset="0"/>
                <a:ea typeface="Calibri" panose="020F0502020204030204" pitchFamily="34" charset="0"/>
                <a:cs typeface="Arial" panose="020B0604020202020204" pitchFamily="34" charset="0"/>
              </a:rPr>
              <a:t>Nhiệm</a:t>
            </a:r>
            <a:r>
              <a:rPr lang="en-US" sz="2400" b="1"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rgbClr val="000000"/>
                </a:solidFill>
                <a:latin typeface="Arial" panose="020B0604020202020204" pitchFamily="34" charset="0"/>
                <a:ea typeface="Calibri" panose="020F0502020204030204" pitchFamily="34" charset="0"/>
                <a:cs typeface="Arial" panose="020B0604020202020204" pitchFamily="34" charset="0"/>
              </a:rPr>
              <a:t>vụ</a:t>
            </a:r>
            <a:r>
              <a:rPr lang="en-US" sz="2400" b="1" i="1" dirty="0">
                <a:solidFill>
                  <a:srgbClr val="000000"/>
                </a:solidFill>
                <a:latin typeface="Arial" panose="020B0604020202020204" pitchFamily="34" charset="0"/>
                <a:ea typeface="Calibri" panose="020F0502020204030204" pitchFamily="34" charset="0"/>
                <a:cs typeface="Arial" panose="020B0604020202020204" pitchFamily="34" charset="0"/>
              </a:rPr>
              <a:t> 2</a:t>
            </a:r>
            <a:r>
              <a:rPr lang="en-US" sz="2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latin typeface="Arial" panose="020B0604020202020204" pitchFamily="34" charset="0"/>
                <a:ea typeface="Calibri" panose="020F0502020204030204" pitchFamily="34" charset="0"/>
                <a:cs typeface="Arial" panose="020B0604020202020204" pitchFamily="34" charset="0"/>
              </a:rPr>
              <a:t>Nhận</a:t>
            </a:r>
            <a:r>
              <a:rPr lang="en-US" sz="2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latin typeface="Arial" panose="020B0604020202020204" pitchFamily="34" charset="0"/>
                <a:ea typeface="Calibri" panose="020F0502020204030204" pitchFamily="34" charset="0"/>
                <a:cs typeface="Arial" panose="020B0604020202020204" pitchFamily="34" charset="0"/>
              </a:rPr>
              <a:t>xét</a:t>
            </a:r>
            <a:r>
              <a:rPr lang="en-US" sz="2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latin typeface="Arial" panose="020B0604020202020204" pitchFamily="34" charset="0"/>
                <a:ea typeface="Calibri" panose="020F0502020204030204" pitchFamily="34" charset="0"/>
                <a:cs typeface="Arial" panose="020B0604020202020204" pitchFamily="34" charset="0"/>
              </a:rPr>
              <a:t>đánh</a:t>
            </a:r>
            <a:r>
              <a:rPr lang="en-US" sz="2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latin typeface="Arial" panose="020B0604020202020204" pitchFamily="34" charset="0"/>
                <a:ea typeface="Calibri" panose="020F0502020204030204" pitchFamily="34" charset="0"/>
                <a:cs typeface="Arial" panose="020B0604020202020204" pitchFamily="34" charset="0"/>
              </a:rPr>
              <a:t>giá</a:t>
            </a:r>
            <a:r>
              <a:rPr lang="en-US" sz="2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latin typeface="Arial" panose="020B0604020202020204" pitchFamily="34" charset="0"/>
                <a:ea typeface="Calibri" panose="020F0502020204030204" pitchFamily="34" charset="0"/>
                <a:cs typeface="Arial" panose="020B0604020202020204" pitchFamily="34" charset="0"/>
              </a:rPr>
              <a:t>sự</a:t>
            </a:r>
            <a:r>
              <a:rPr lang="en-US" sz="2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latin typeface="Arial" panose="020B0604020202020204" pitchFamily="34" charset="0"/>
                <a:ea typeface="Calibri" panose="020F0502020204030204" pitchFamily="34" charset="0"/>
                <a:cs typeface="Arial" panose="020B0604020202020204" pitchFamily="34" charset="0"/>
              </a:rPr>
              <a:t>thể</a:t>
            </a:r>
            <a:r>
              <a:rPr lang="en-US" sz="2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latin typeface="Arial" panose="020B0604020202020204" pitchFamily="34" charset="0"/>
                <a:ea typeface="Calibri" panose="020F0502020204030204" pitchFamily="34" charset="0"/>
                <a:cs typeface="Arial" panose="020B0604020202020204" pitchFamily="34" charset="0"/>
              </a:rPr>
              <a:t>hiện</a:t>
            </a:r>
            <a:r>
              <a:rPr lang="en-US" sz="2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latin typeface="Arial" panose="020B0604020202020204" pitchFamily="34" charset="0"/>
                <a:ea typeface="Calibri" panose="020F0502020204030204" pitchFamily="34" charset="0"/>
                <a:cs typeface="Arial" panose="020B0604020202020204" pitchFamily="34" charset="0"/>
              </a:rPr>
              <a:t>của</a:t>
            </a:r>
            <a:r>
              <a:rPr lang="en-US" sz="2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latin typeface="Arial" panose="020B0604020202020204" pitchFamily="34" charset="0"/>
                <a:ea typeface="Calibri" panose="020F0502020204030204" pitchFamily="34" charset="0"/>
                <a:cs typeface="Arial" panose="020B0604020202020204" pitchFamily="34" charset="0"/>
              </a:rPr>
              <a:t>bạn</a:t>
            </a:r>
            <a:r>
              <a:rPr lang="en-US" sz="2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latin typeface="Arial" panose="020B0604020202020204" pitchFamily="34" charset="0"/>
                <a:ea typeface="Calibri" panose="020F0502020204030204" pitchFamily="34" charset="0"/>
                <a:cs typeface="Arial" panose="020B0604020202020204" pitchFamily="34" charset="0"/>
              </a:rPr>
              <a:t>theo</a:t>
            </a:r>
            <a:r>
              <a:rPr lang="en-US" sz="2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latin typeface="Arial" panose="020B0604020202020204" pitchFamily="34" charset="0"/>
                <a:ea typeface="Calibri" panose="020F0502020204030204" pitchFamily="34" charset="0"/>
                <a:cs typeface="Arial" panose="020B0604020202020204" pitchFamily="34" charset="0"/>
              </a:rPr>
              <a:t>tiêu</a:t>
            </a:r>
            <a:r>
              <a:rPr lang="en-US" sz="2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latin typeface="Arial" panose="020B0604020202020204" pitchFamily="34" charset="0"/>
                <a:ea typeface="Calibri" panose="020F0502020204030204" pitchFamily="34" charset="0"/>
                <a:cs typeface="Arial" panose="020B0604020202020204" pitchFamily="34" charset="0"/>
              </a:rPr>
              <a:t>chí</a:t>
            </a:r>
            <a:r>
              <a:rPr lang="en-US" sz="2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latin typeface="Arial" panose="020B0604020202020204" pitchFamily="34" charset="0"/>
                <a:ea typeface="Calibri" panose="020F0502020204030204" pitchFamily="34" charset="0"/>
                <a:cs typeface="Arial" panose="020B0604020202020204" pitchFamily="34" charset="0"/>
              </a:rPr>
              <a:t>sau</a:t>
            </a:r>
            <a:r>
              <a:rPr lang="en-US" sz="24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2400" dirty="0">
              <a:latin typeface="Arial" panose="020B0604020202020204" pitchFamily="34" charset="0"/>
              <a:ea typeface="Calibri" panose="020F050202020403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Trả</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lời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Trả</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lời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rõ</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ràng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hợp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lí</a:t>
            </a: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Thái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độ</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làm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việc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nhóm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Tập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trung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nghiêm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túc</a:t>
            </a:r>
            <a:r>
              <a:rPr lang="en-US" sz="2400" dirty="0">
                <a:latin typeface="Arial" panose="020B0604020202020204" pitchFamily="34" charset="0"/>
                <a:cs typeface="Arial" panose="020B0604020202020204" pitchFamily="34" charset="0"/>
              </a:rPr>
              <a:t>.</a:t>
            </a:r>
          </a:p>
        </p:txBody>
      </p:sp>
      <p:grpSp>
        <p:nvGrpSpPr>
          <p:cNvPr id="16" name="Group 15"/>
          <p:cNvGrpSpPr/>
          <p:nvPr/>
        </p:nvGrpSpPr>
        <p:grpSpPr>
          <a:xfrm>
            <a:off x="2241551" y="1200593"/>
            <a:ext cx="4216745" cy="523220"/>
            <a:chOff x="2271952" y="1246647"/>
            <a:chExt cx="4216745" cy="523220"/>
          </a:xfrm>
        </p:grpSpPr>
        <p:sp>
          <p:nvSpPr>
            <p:cNvPr id="14" name="Rounded Rectangle 13"/>
            <p:cNvSpPr/>
            <p:nvPr/>
          </p:nvSpPr>
          <p:spPr>
            <a:xfrm>
              <a:off x="2271952" y="1300407"/>
              <a:ext cx="4098275" cy="405710"/>
            </a:xfrm>
            <a:prstGeom prst="roundRect">
              <a:avLst/>
            </a:prstGeom>
            <a:solidFill>
              <a:srgbClr val="66FFFF">
                <a:alpha val="3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2478557" y="1246647"/>
              <a:ext cx="4010140" cy="523220"/>
            </a:xfrm>
            <a:prstGeom prst="rect">
              <a:avLst/>
            </a:prstGeom>
            <a:noFill/>
          </p:spPr>
          <p:txBody>
            <a:bodyPr wrap="square" rtlCol="0">
              <a:spAutoFit/>
            </a:bodyPr>
            <a:lstStyle/>
            <a:p>
              <a:r>
                <a:rPr lang="en-US" sz="2800" b="1" dirty="0" smtClean="0">
                  <a:solidFill>
                    <a:srgbClr val="C00000"/>
                  </a:solidFill>
                  <a:latin typeface="Arial" panose="020B0604020202020204" pitchFamily="34" charset="0"/>
                  <a:cs typeface="Arial" panose="020B0604020202020204" pitchFamily="34" charset="0"/>
                </a:rPr>
                <a:t>THẢO LUẬN NHÓM 4</a:t>
              </a:r>
              <a:endParaRPr lang="en-US" sz="2800" b="1" dirty="0">
                <a:solidFill>
                  <a:srgbClr val="C00000"/>
                </a:solidFill>
                <a:latin typeface="Arial" panose="020B0604020202020204" pitchFamily="34" charset="0"/>
                <a:cs typeface="Arial" panose="020B0604020202020204" pitchFamily="34" charset="0"/>
              </a:endParaRPr>
            </a:p>
          </p:txBody>
        </p:sp>
      </p:grpSp>
    </p:spTree>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circle(in)">
                                      <p:cBhvr>
                                        <p:cTn id="12" dur="1000"/>
                                        <p:tgtEl>
                                          <p:spTgt spid="16"/>
                                        </p:tgtEl>
                                      </p:cBhvr>
                                    </p:animEffect>
                                  </p:childTnLst>
                                </p:cTn>
                              </p:par>
                            </p:childTnLst>
                          </p:cTn>
                        </p:par>
                        <p:par>
                          <p:cTn id="13" fill="hold">
                            <p:stCondLst>
                              <p:cond delay="1000"/>
                            </p:stCondLst>
                            <p:childTnLst>
                              <p:par>
                                <p:cTn id="14" presetID="6" presetClass="entr" presetSubtype="16"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circle(in)">
                                      <p:cBhvr>
                                        <p:cTn id="16"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291764" y="157282"/>
            <a:ext cx="4312131" cy="3702869"/>
            <a:chOff x="291764" y="157282"/>
            <a:chExt cx="4312131" cy="3702869"/>
          </a:xfrm>
        </p:grpSpPr>
        <p:sp>
          <p:nvSpPr>
            <p:cNvPr id="5" name="Rounded Rectangle 4"/>
            <p:cNvSpPr/>
            <p:nvPr/>
          </p:nvSpPr>
          <p:spPr>
            <a:xfrm>
              <a:off x="291764" y="157282"/>
              <a:ext cx="4312131" cy="3702869"/>
            </a:xfrm>
            <a:prstGeom prst="roundRect">
              <a:avLst/>
            </a:prstGeom>
            <a:solidFill>
              <a:schemeClr val="accent2">
                <a:lumMod val="20000"/>
                <a:lumOff val="80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378541" y="369400"/>
              <a:ext cx="4163962" cy="3416320"/>
            </a:xfrm>
            <a:prstGeom prst="rect">
              <a:avLst/>
            </a:prstGeom>
          </p:spPr>
          <p:txBody>
            <a:bodyPr wrap="square">
              <a:spAutoFit/>
            </a:bodyPr>
            <a:lstStyle/>
            <a:p>
              <a:pPr algn="just"/>
              <a:r>
                <a:rPr lang="vi-VN" sz="2400" dirty="0" smtClean="0">
                  <a:latin typeface="Arial" panose="020B0604020202020204" pitchFamily="34" charset="0"/>
                  <a:cs typeface="Arial" panose="020B0604020202020204" pitchFamily="34" charset="0"/>
                </a:rPr>
                <a:t>Quý trọng thời gian mang lại lợi ích: Giúp chúng ta sắp xếp, thực hiện được các công việc trong sinh hoạt, học tập, vui chơi có kế hoạch, hoàn thành nhiệm vụ đúng hạn, tiết kiệm được thời gian để làm các việc hữu ích khác.</a:t>
              </a:r>
              <a:endParaRPr lang="vi-VN" sz="2400" dirty="0">
                <a:latin typeface="Arial" panose="020B0604020202020204" pitchFamily="34" charset="0"/>
                <a:cs typeface="Arial" panose="020B0604020202020204" pitchFamily="34" charset="0"/>
              </a:endParaRPr>
            </a:p>
          </p:txBody>
        </p:sp>
      </p:grpSp>
      <p:grpSp>
        <p:nvGrpSpPr>
          <p:cNvPr id="6" name="Group 5"/>
          <p:cNvGrpSpPr/>
          <p:nvPr/>
        </p:nvGrpSpPr>
        <p:grpSpPr>
          <a:xfrm>
            <a:off x="4690672" y="101380"/>
            <a:ext cx="4312131" cy="3702869"/>
            <a:chOff x="4690672" y="101380"/>
            <a:chExt cx="4312131" cy="3702869"/>
          </a:xfrm>
        </p:grpSpPr>
        <p:sp>
          <p:nvSpPr>
            <p:cNvPr id="8" name="Rounded Rectangle 7"/>
            <p:cNvSpPr/>
            <p:nvPr/>
          </p:nvSpPr>
          <p:spPr>
            <a:xfrm>
              <a:off x="4690672" y="101380"/>
              <a:ext cx="4312131" cy="3702869"/>
            </a:xfrm>
            <a:prstGeom prst="roundRect">
              <a:avLst/>
            </a:prstGeom>
            <a:solidFill>
              <a:srgbClr val="FFFF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5034116" y="369400"/>
              <a:ext cx="3864078" cy="3046988"/>
            </a:xfrm>
            <a:prstGeom prst="rect">
              <a:avLst/>
            </a:prstGeom>
          </p:spPr>
          <p:txBody>
            <a:bodyPr wrap="square">
              <a:spAutoFit/>
            </a:bodyPr>
            <a:lstStyle/>
            <a:p>
              <a:pPr algn="just"/>
              <a:r>
                <a:rPr lang="vi-VN" sz="2400" dirty="0" smtClean="0">
                  <a:latin typeface="Arial" panose="020B0604020202020204" pitchFamily="34" charset="0"/>
                  <a:cs typeface="Arial" panose="020B0604020202020204" pitchFamily="34" charset="0"/>
                </a:rPr>
                <a:t> </a:t>
              </a:r>
              <a:r>
                <a:rPr lang="vi-VN" sz="2400" dirty="0">
                  <a:latin typeface="Arial" panose="020B0604020202020204" pitchFamily="34" charset="0"/>
                  <a:cs typeface="Arial" panose="020B0604020202020204" pitchFamily="34" charset="0"/>
                </a:rPr>
                <a:t>Hậu quả của việc không quý trọng thời gian: Các nhiệm vụ, kế hoạch trong học tập, cuộc sống hàng ngày, vui chơi không được thực hiện, và thực hiện một cách không khoa học, không hợp lí.</a:t>
              </a:r>
            </a:p>
          </p:txBody>
        </p:sp>
      </p:grpSp>
    </p:spTree>
    <p:extLst>
      <p:ext uri="{BB962C8B-B14F-4D97-AF65-F5344CB8AC3E}">
        <p14:creationId xmlns:p14="http://schemas.microsoft.com/office/powerpoint/2010/main" val="1949559156"/>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saturation sat="200000"/>
                    </a14:imgEffect>
                  </a14:imgLayer>
                </a14:imgProps>
              </a:ext>
            </a:extLst>
          </a:blip>
          <a:stretch>
            <a:fillRect/>
          </a:stretch>
        </p:blipFill>
        <p:spPr>
          <a:xfrm>
            <a:off x="-104661" y="-77121"/>
            <a:ext cx="2514614" cy="870035"/>
          </a:xfrm>
          <a:prstGeom prst="rect">
            <a:avLst/>
          </a:prstGeom>
          <a:ln>
            <a:noFill/>
          </a:ln>
          <a:effectLst>
            <a:softEdge rad="112500"/>
          </a:effectLst>
        </p:spPr>
      </p:pic>
      <p:sp>
        <p:nvSpPr>
          <p:cNvPr id="10" name="Rectangle 9"/>
          <p:cNvSpPr/>
          <p:nvPr/>
        </p:nvSpPr>
        <p:spPr>
          <a:xfrm>
            <a:off x="131751" y="690381"/>
            <a:ext cx="8947944" cy="400110"/>
          </a:xfrm>
          <a:prstGeom prst="rect">
            <a:avLst/>
          </a:prstGeom>
          <a:solidFill>
            <a:srgbClr val="66FFFF"/>
          </a:solidFill>
        </p:spPr>
        <p:txBody>
          <a:bodyPr wrap="square">
            <a:spAutoFit/>
          </a:bodyPr>
          <a:lstStyle/>
          <a:p>
            <a:pPr algn="ctr"/>
            <a:r>
              <a:rPr lang="en-US" sz="2000" b="1" dirty="0" err="1">
                <a:latin typeface="Arial" panose="020B0604020202020204" pitchFamily="34" charset="0"/>
                <a:cs typeface="Arial" panose="020B0604020202020204" pitchFamily="34" charset="0"/>
              </a:rPr>
              <a:t>Hoạt</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động</a:t>
            </a:r>
            <a:r>
              <a:rPr lang="en-US" sz="2000" b="1" dirty="0">
                <a:latin typeface="Arial" panose="020B0604020202020204" pitchFamily="34" charset="0"/>
                <a:cs typeface="Arial" panose="020B0604020202020204" pitchFamily="34" charset="0"/>
              </a:rPr>
              <a:t> </a:t>
            </a:r>
            <a:r>
              <a:rPr lang="en-US" sz="2000" b="1" dirty="0" smtClean="0">
                <a:latin typeface="Arial" panose="020B0604020202020204" pitchFamily="34" charset="0"/>
                <a:cs typeface="Arial" panose="020B0604020202020204" pitchFamily="34" charset="0"/>
              </a:rPr>
              <a:t>4: </a:t>
            </a:r>
            <a:r>
              <a:rPr lang="en-US" sz="2000" b="1" dirty="0" err="1" smtClean="0">
                <a:latin typeface="Arial" panose="020B0604020202020204" pitchFamily="34" charset="0"/>
                <a:cs typeface="Arial" panose="020B0604020202020204" pitchFamily="34" charset="0"/>
              </a:rPr>
              <a:t>Thảo</a:t>
            </a:r>
            <a:r>
              <a:rPr lang="en-US" sz="2000" b="1" dirty="0" smtClean="0">
                <a:latin typeface="Arial" panose="020B0604020202020204" pitchFamily="34" charset="0"/>
                <a:cs typeface="Arial" panose="020B0604020202020204" pitchFamily="34" charset="0"/>
              </a:rPr>
              <a:t> </a:t>
            </a:r>
            <a:r>
              <a:rPr lang="en-US" sz="2000" b="1" dirty="0" err="1" smtClean="0">
                <a:latin typeface="Arial" panose="020B0604020202020204" pitchFamily="34" charset="0"/>
                <a:cs typeface="Arial" panose="020B0604020202020204" pitchFamily="34" charset="0"/>
              </a:rPr>
              <a:t>luận</a:t>
            </a:r>
            <a:r>
              <a:rPr lang="en-US" sz="2000" b="1" dirty="0" smtClean="0">
                <a:latin typeface="Arial" panose="020B0604020202020204" pitchFamily="34" charset="0"/>
                <a:cs typeface="Arial" panose="020B0604020202020204" pitchFamily="34" charset="0"/>
              </a:rPr>
              <a:t> </a:t>
            </a:r>
            <a:r>
              <a:rPr lang="en-US" sz="2000" b="1" dirty="0" err="1" smtClean="0">
                <a:latin typeface="Arial" panose="020B0604020202020204" pitchFamily="34" charset="0"/>
                <a:cs typeface="Arial" panose="020B0604020202020204" pitchFamily="34" charset="0"/>
              </a:rPr>
              <a:t>về</a:t>
            </a:r>
            <a:r>
              <a:rPr lang="en-US" sz="2000" b="1" dirty="0" smtClean="0">
                <a:latin typeface="Arial" panose="020B0604020202020204" pitchFamily="34" charset="0"/>
                <a:cs typeface="Arial" panose="020B0604020202020204" pitchFamily="34" charset="0"/>
              </a:rPr>
              <a:t> </a:t>
            </a:r>
            <a:r>
              <a:rPr lang="en-US" sz="2000" b="1" dirty="0" err="1" smtClean="0">
                <a:latin typeface="Arial" panose="020B0604020202020204" pitchFamily="34" charset="0"/>
                <a:cs typeface="Arial" panose="020B0604020202020204" pitchFamily="34" charset="0"/>
              </a:rPr>
              <a:t>cách</a:t>
            </a:r>
            <a:r>
              <a:rPr lang="en-US" sz="2000" b="1" dirty="0" smtClean="0">
                <a:latin typeface="Arial" panose="020B0604020202020204" pitchFamily="34" charset="0"/>
                <a:cs typeface="Arial" panose="020B0604020202020204" pitchFamily="34" charset="0"/>
              </a:rPr>
              <a:t> </a:t>
            </a:r>
            <a:r>
              <a:rPr lang="en-US" sz="2000" b="1" dirty="0" err="1" smtClean="0">
                <a:latin typeface="Arial" panose="020B0604020202020204" pitchFamily="34" charset="0"/>
                <a:cs typeface="Arial" panose="020B0604020202020204" pitchFamily="34" charset="0"/>
              </a:rPr>
              <a:t>sử</a:t>
            </a:r>
            <a:r>
              <a:rPr lang="en-US" sz="2000" b="1" dirty="0" smtClean="0">
                <a:latin typeface="Arial" panose="020B0604020202020204" pitchFamily="34" charset="0"/>
                <a:cs typeface="Arial" panose="020B0604020202020204" pitchFamily="34" charset="0"/>
              </a:rPr>
              <a:t> </a:t>
            </a:r>
            <a:r>
              <a:rPr lang="en-US" sz="2000" b="1" dirty="0" err="1" smtClean="0">
                <a:latin typeface="Arial" panose="020B0604020202020204" pitchFamily="34" charset="0"/>
                <a:cs typeface="Arial" panose="020B0604020202020204" pitchFamily="34" charset="0"/>
              </a:rPr>
              <a:t>dụng</a:t>
            </a:r>
            <a:r>
              <a:rPr lang="en-US" sz="2000" b="1" dirty="0" smtClean="0">
                <a:latin typeface="Arial" panose="020B0604020202020204" pitchFamily="34" charset="0"/>
                <a:cs typeface="Arial" panose="020B0604020202020204" pitchFamily="34" charset="0"/>
              </a:rPr>
              <a:t> </a:t>
            </a:r>
            <a:r>
              <a:rPr lang="en-US" sz="2000" b="1" dirty="0" err="1" smtClean="0">
                <a:latin typeface="Arial" panose="020B0604020202020204" pitchFamily="34" charset="0"/>
                <a:cs typeface="Arial" panose="020B0604020202020204" pitchFamily="34" charset="0"/>
              </a:rPr>
              <a:t>thời</a:t>
            </a:r>
            <a:r>
              <a:rPr lang="en-US" sz="2000" b="1" dirty="0" smtClean="0">
                <a:latin typeface="Arial" panose="020B0604020202020204" pitchFamily="34" charset="0"/>
                <a:cs typeface="Arial" panose="020B0604020202020204" pitchFamily="34" charset="0"/>
              </a:rPr>
              <a:t> </a:t>
            </a:r>
            <a:r>
              <a:rPr lang="en-US" sz="2000" b="1" dirty="0" err="1" smtClean="0">
                <a:latin typeface="Arial" panose="020B0604020202020204" pitchFamily="34" charset="0"/>
                <a:cs typeface="Arial" panose="020B0604020202020204" pitchFamily="34" charset="0"/>
              </a:rPr>
              <a:t>gian</a:t>
            </a:r>
            <a:r>
              <a:rPr lang="en-US" sz="2000" b="1" dirty="0" smtClean="0">
                <a:latin typeface="Arial" panose="020B0604020202020204" pitchFamily="34" charset="0"/>
                <a:cs typeface="Arial" panose="020B0604020202020204" pitchFamily="34" charset="0"/>
              </a:rPr>
              <a:t> </a:t>
            </a:r>
            <a:r>
              <a:rPr lang="en-US" sz="2000" b="1" dirty="0" err="1" smtClean="0">
                <a:latin typeface="Arial" panose="020B0604020202020204" pitchFamily="34" charset="0"/>
                <a:cs typeface="Arial" panose="020B0604020202020204" pitchFamily="34" charset="0"/>
              </a:rPr>
              <a:t>hợp</a:t>
            </a:r>
            <a:r>
              <a:rPr lang="en-US" sz="2000" b="1" dirty="0" smtClean="0">
                <a:latin typeface="Arial" panose="020B0604020202020204" pitchFamily="34" charset="0"/>
                <a:cs typeface="Arial" panose="020B0604020202020204" pitchFamily="34" charset="0"/>
              </a:rPr>
              <a:t> </a:t>
            </a:r>
            <a:r>
              <a:rPr lang="en-US" sz="2000" b="1" dirty="0" err="1" smtClean="0">
                <a:latin typeface="Arial" panose="020B0604020202020204" pitchFamily="34" charset="0"/>
                <a:cs typeface="Arial" panose="020B0604020202020204" pitchFamily="34" charset="0"/>
              </a:rPr>
              <a:t>lí</a:t>
            </a:r>
            <a:r>
              <a:rPr lang="en-US" sz="2000" b="1" dirty="0" smtClean="0">
                <a:latin typeface="Arial" panose="020B0604020202020204" pitchFamily="34" charset="0"/>
                <a:cs typeface="Arial" panose="020B0604020202020204" pitchFamily="34" charset="0"/>
              </a:rPr>
              <a:t>.</a:t>
            </a:r>
            <a:endParaRPr lang="en-US" sz="2000"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brightnessContrast contrast="-20000"/>
                    </a14:imgEffect>
                  </a14:imgLayer>
                </a14:imgProps>
              </a:ext>
            </a:extLst>
          </a:blip>
          <a:stretch>
            <a:fillRect/>
          </a:stretch>
        </p:blipFill>
        <p:spPr>
          <a:xfrm>
            <a:off x="201035" y="1090491"/>
            <a:ext cx="4417836" cy="1790361"/>
          </a:xfrm>
          <a:prstGeom prst="rect">
            <a:avLst/>
          </a:prstGeom>
        </p:spPr>
      </p:pic>
      <p:pic>
        <p:nvPicPr>
          <p:cNvPr id="5" name="Picture 4"/>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Layer>
                </a14:imgProps>
              </a:ext>
            </a:extLst>
          </a:blip>
          <a:stretch>
            <a:fillRect/>
          </a:stretch>
        </p:blipFill>
        <p:spPr>
          <a:xfrm>
            <a:off x="189372" y="2831389"/>
            <a:ext cx="4429500" cy="1684536"/>
          </a:xfrm>
          <a:prstGeom prst="rect">
            <a:avLst/>
          </a:prstGeom>
        </p:spPr>
      </p:pic>
      <p:sp>
        <p:nvSpPr>
          <p:cNvPr id="9" name="Rectangle 8"/>
          <p:cNvSpPr/>
          <p:nvPr/>
        </p:nvSpPr>
        <p:spPr>
          <a:xfrm>
            <a:off x="4740910" y="1809543"/>
            <a:ext cx="4338785" cy="2706382"/>
          </a:xfrm>
          <a:prstGeom prst="rect">
            <a:avLst/>
          </a:prstGeom>
          <a:ln w="28575"/>
        </p:spPr>
        <p:style>
          <a:lnRef idx="2">
            <a:schemeClr val="accent1"/>
          </a:lnRef>
          <a:fillRef idx="1">
            <a:schemeClr val="lt1"/>
          </a:fillRef>
          <a:effectRef idx="0">
            <a:schemeClr val="accent1"/>
          </a:effectRef>
          <a:fontRef idx="minor">
            <a:schemeClr val="dk1"/>
          </a:fontRef>
        </p:style>
        <p:txBody>
          <a:bodyPr wrap="square">
            <a:spAutoFit/>
          </a:bodyPr>
          <a:lstStyle/>
          <a:p>
            <a:r>
              <a:rPr lang="en-US" sz="24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latin typeface="Arial" panose="020B0604020202020204" pitchFamily="34" charset="0"/>
                <a:ea typeface="Calibri" panose="020F0502020204030204" pitchFamily="34" charset="0"/>
                <a:cs typeface="Arial" panose="020B0604020202020204" pitchFamily="34" charset="0"/>
              </a:rPr>
              <a:t>Bạn</a:t>
            </a:r>
            <a:r>
              <a:rPr lang="en-US" sz="2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latin typeface="Arial" panose="020B0604020202020204" pitchFamily="34" charset="0"/>
                <a:ea typeface="Calibri" panose="020F0502020204030204" pitchFamily="34" charset="0"/>
                <a:cs typeface="Arial" panose="020B0604020202020204" pitchFamily="34" charset="0"/>
              </a:rPr>
              <a:t>nhỏ</a:t>
            </a:r>
            <a:r>
              <a:rPr lang="en-US" sz="2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latin typeface="Arial" panose="020B0604020202020204" pitchFamily="34" charset="0"/>
                <a:ea typeface="Calibri" panose="020F0502020204030204" pitchFamily="34" charset="0"/>
                <a:cs typeface="Arial" panose="020B0604020202020204" pitchFamily="34" charset="0"/>
              </a:rPr>
              <a:t>trong</a:t>
            </a:r>
            <a:r>
              <a:rPr lang="en-US" sz="2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latin typeface="Arial" panose="020B0604020202020204" pitchFamily="34" charset="0"/>
                <a:ea typeface="Calibri" panose="020F0502020204030204" pitchFamily="34" charset="0"/>
                <a:cs typeface="Arial" panose="020B0604020202020204" pitchFamily="34" charset="0"/>
              </a:rPr>
              <a:t>tranh</a:t>
            </a:r>
            <a:r>
              <a:rPr lang="en-US" sz="2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latin typeface="Arial" panose="020B0604020202020204" pitchFamily="34" charset="0"/>
                <a:ea typeface="Calibri" panose="020F0502020204030204" pitchFamily="34" charset="0"/>
                <a:cs typeface="Arial" panose="020B0604020202020204" pitchFamily="34" charset="0"/>
              </a:rPr>
              <a:t>làm</a:t>
            </a:r>
            <a:r>
              <a:rPr lang="en-US" sz="2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latin typeface="Arial" panose="020B0604020202020204" pitchFamily="34" charset="0"/>
                <a:ea typeface="Calibri" panose="020F0502020204030204" pitchFamily="34" charset="0"/>
                <a:cs typeface="Arial" panose="020B0604020202020204" pitchFamily="34" charset="0"/>
              </a:rPr>
              <a:t>điều</a:t>
            </a:r>
            <a:r>
              <a:rPr lang="en-US" sz="2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latin typeface="Arial" panose="020B0604020202020204" pitchFamily="34" charset="0"/>
                <a:ea typeface="Calibri" panose="020F0502020204030204" pitchFamily="34" charset="0"/>
                <a:cs typeface="Arial" panose="020B0604020202020204" pitchFamily="34" charset="0"/>
              </a:rPr>
              <a:t>gì</a:t>
            </a:r>
            <a:r>
              <a:rPr lang="en-US" sz="24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2400" dirty="0">
              <a:latin typeface="Arial" panose="020B0604020202020204" pitchFamily="34" charset="0"/>
              <a:ea typeface="Calibri" panose="020F0502020204030204" pitchFamily="34" charset="0"/>
              <a:cs typeface="Arial" panose="020B0604020202020204" pitchFamily="34" charset="0"/>
            </a:endParaRPr>
          </a:p>
          <a:p>
            <a:pPr>
              <a:lnSpc>
                <a:spcPct val="120000"/>
              </a:lnSpc>
              <a:spcAft>
                <a:spcPts val="800"/>
              </a:spcAft>
            </a:pPr>
            <a:r>
              <a:rPr lang="en-US" sz="24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latin typeface="Arial" panose="020B0604020202020204" pitchFamily="34" charset="0"/>
                <a:ea typeface="Calibri" panose="020F0502020204030204" pitchFamily="34" charset="0"/>
                <a:cs typeface="Arial" panose="020B0604020202020204" pitchFamily="34" charset="0"/>
              </a:rPr>
              <a:t>Những</a:t>
            </a:r>
            <a:r>
              <a:rPr lang="en-US" sz="2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latin typeface="Arial" panose="020B0604020202020204" pitchFamily="34" charset="0"/>
                <a:ea typeface="Calibri" panose="020F0502020204030204" pitchFamily="34" charset="0"/>
                <a:cs typeface="Arial" panose="020B0604020202020204" pitchFamily="34" charset="0"/>
              </a:rPr>
              <a:t>việc</a:t>
            </a:r>
            <a:r>
              <a:rPr lang="en-US" sz="2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latin typeface="Arial" panose="020B0604020202020204" pitchFamily="34" charset="0"/>
                <a:ea typeface="Calibri" panose="020F0502020204030204" pitchFamily="34" charset="0"/>
                <a:cs typeface="Arial" panose="020B0604020202020204" pitchFamily="34" charset="0"/>
              </a:rPr>
              <a:t>làm</a:t>
            </a:r>
            <a:r>
              <a:rPr lang="en-US" sz="2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latin typeface="Arial" panose="020B0604020202020204" pitchFamily="34" charset="0"/>
                <a:ea typeface="Calibri" panose="020F0502020204030204" pitchFamily="34" charset="0"/>
                <a:cs typeface="Arial" panose="020B0604020202020204" pitchFamily="34" charset="0"/>
              </a:rPr>
              <a:t>đó</a:t>
            </a:r>
            <a:r>
              <a:rPr lang="en-US" sz="2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latin typeface="Arial" panose="020B0604020202020204" pitchFamily="34" charset="0"/>
                <a:ea typeface="Calibri" panose="020F0502020204030204" pitchFamily="34" charset="0"/>
                <a:cs typeface="Arial" panose="020B0604020202020204" pitchFamily="34" charset="0"/>
              </a:rPr>
              <a:t>thể</a:t>
            </a:r>
            <a:r>
              <a:rPr lang="en-US" sz="2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latin typeface="Arial" panose="020B0604020202020204" pitchFamily="34" charset="0"/>
                <a:ea typeface="Calibri" panose="020F0502020204030204" pitchFamily="34" charset="0"/>
                <a:cs typeface="Arial" panose="020B0604020202020204" pitchFamily="34" charset="0"/>
              </a:rPr>
              <a:t>hiện</a:t>
            </a:r>
            <a:r>
              <a:rPr lang="en-US" sz="2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latin typeface="Arial" panose="020B0604020202020204" pitchFamily="34" charset="0"/>
                <a:ea typeface="Calibri" panose="020F0502020204030204" pitchFamily="34" charset="0"/>
                <a:cs typeface="Arial" panose="020B0604020202020204" pitchFamily="34" charset="0"/>
              </a:rPr>
              <a:t>điều</a:t>
            </a:r>
            <a:r>
              <a:rPr lang="en-US" sz="2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latin typeface="Arial" panose="020B0604020202020204" pitchFamily="34" charset="0"/>
                <a:ea typeface="Calibri" panose="020F0502020204030204" pitchFamily="34" charset="0"/>
                <a:cs typeface="Arial" panose="020B0604020202020204" pitchFamily="34" charset="0"/>
              </a:rPr>
              <a:t>gì</a:t>
            </a:r>
            <a:r>
              <a:rPr lang="en-US" sz="24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2400" dirty="0">
              <a:latin typeface="Arial" panose="020B0604020202020204" pitchFamily="34" charset="0"/>
              <a:ea typeface="Calibri" panose="020F0502020204030204" pitchFamily="34" charset="0"/>
              <a:cs typeface="Arial" panose="020B0604020202020204" pitchFamily="34" charset="0"/>
            </a:endParaRPr>
          </a:p>
          <a:p>
            <a:pPr>
              <a:lnSpc>
                <a:spcPct val="120000"/>
              </a:lnSpc>
              <a:spcAft>
                <a:spcPts val="800"/>
              </a:spcAft>
            </a:pPr>
            <a:r>
              <a:rPr lang="en-US" sz="2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latin typeface="Arial" panose="020B0604020202020204" pitchFamily="34" charset="0"/>
                <a:ea typeface="Calibri" panose="020F0502020204030204" pitchFamily="34" charset="0"/>
                <a:cs typeface="Arial" panose="020B0604020202020204" pitchFamily="34" charset="0"/>
              </a:rPr>
              <a:t>Em</a:t>
            </a:r>
            <a:r>
              <a:rPr lang="en-US" sz="2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latin typeface="Arial" panose="020B0604020202020204" pitchFamily="34" charset="0"/>
                <a:ea typeface="Calibri" panose="020F0502020204030204" pitchFamily="34" charset="0"/>
                <a:cs typeface="Arial" panose="020B0604020202020204" pitchFamily="34" charset="0"/>
              </a:rPr>
              <a:t>còn</a:t>
            </a:r>
            <a:r>
              <a:rPr lang="en-US" sz="2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latin typeface="Arial" panose="020B0604020202020204" pitchFamily="34" charset="0"/>
                <a:ea typeface="Calibri" panose="020F0502020204030204" pitchFamily="34" charset="0"/>
                <a:cs typeface="Arial" panose="020B0604020202020204" pitchFamily="34" charset="0"/>
              </a:rPr>
              <a:t>biết</a:t>
            </a:r>
            <a:r>
              <a:rPr lang="en-US" sz="2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latin typeface="Arial" panose="020B0604020202020204" pitchFamily="34" charset="0"/>
                <a:ea typeface="Calibri" panose="020F0502020204030204" pitchFamily="34" charset="0"/>
                <a:cs typeface="Arial" panose="020B0604020202020204" pitchFamily="34" charset="0"/>
              </a:rPr>
              <a:t>cách</a:t>
            </a:r>
            <a:r>
              <a:rPr lang="en-US" sz="2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latin typeface="Arial" panose="020B0604020202020204" pitchFamily="34" charset="0"/>
                <a:ea typeface="Calibri" panose="020F0502020204030204" pitchFamily="34" charset="0"/>
                <a:cs typeface="Arial" panose="020B0604020202020204" pitchFamily="34" charset="0"/>
              </a:rPr>
              <a:t>nào</a:t>
            </a:r>
            <a:r>
              <a:rPr lang="en-US" sz="2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latin typeface="Arial" panose="020B0604020202020204" pitchFamily="34" charset="0"/>
                <a:ea typeface="Calibri" panose="020F0502020204030204" pitchFamily="34" charset="0"/>
                <a:cs typeface="Arial" panose="020B0604020202020204" pitchFamily="34" charset="0"/>
              </a:rPr>
              <a:t>khác</a:t>
            </a:r>
            <a:r>
              <a:rPr lang="en-US" sz="2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latin typeface="Arial" panose="020B0604020202020204" pitchFamily="34" charset="0"/>
                <a:ea typeface="Calibri" panose="020F0502020204030204" pitchFamily="34" charset="0"/>
                <a:cs typeface="Arial" panose="020B0604020202020204" pitchFamily="34" charset="0"/>
              </a:rPr>
              <a:t>để</a:t>
            </a:r>
            <a:r>
              <a:rPr lang="en-US" sz="2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latin typeface="Arial" panose="020B0604020202020204" pitchFamily="34" charset="0"/>
                <a:ea typeface="Calibri" panose="020F0502020204030204" pitchFamily="34" charset="0"/>
                <a:cs typeface="Arial" panose="020B0604020202020204" pitchFamily="34" charset="0"/>
              </a:rPr>
              <a:t>sử</a:t>
            </a:r>
            <a:r>
              <a:rPr lang="en-US" sz="2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latin typeface="Arial" panose="020B0604020202020204" pitchFamily="34" charset="0"/>
                <a:ea typeface="Calibri" panose="020F0502020204030204" pitchFamily="34" charset="0"/>
                <a:cs typeface="Arial" panose="020B0604020202020204" pitchFamily="34" charset="0"/>
              </a:rPr>
              <a:t>dụng</a:t>
            </a:r>
            <a:r>
              <a:rPr lang="en-US" sz="2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latin typeface="Arial" panose="020B0604020202020204" pitchFamily="34" charset="0"/>
                <a:ea typeface="Calibri" panose="020F0502020204030204" pitchFamily="34" charset="0"/>
                <a:cs typeface="Arial" panose="020B0604020202020204" pitchFamily="34" charset="0"/>
              </a:rPr>
              <a:t>thời</a:t>
            </a:r>
            <a:r>
              <a:rPr lang="en-US" sz="2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latin typeface="Arial" panose="020B0604020202020204" pitchFamily="34" charset="0"/>
                <a:ea typeface="Calibri" panose="020F0502020204030204" pitchFamily="34" charset="0"/>
                <a:cs typeface="Arial" panose="020B0604020202020204" pitchFamily="34" charset="0"/>
              </a:rPr>
              <a:t>gian</a:t>
            </a:r>
            <a:r>
              <a:rPr lang="en-US" sz="2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latin typeface="Arial" panose="020B0604020202020204" pitchFamily="34" charset="0"/>
                <a:ea typeface="Calibri" panose="020F0502020204030204" pitchFamily="34" charset="0"/>
                <a:cs typeface="Arial" panose="020B0604020202020204" pitchFamily="34" charset="0"/>
              </a:rPr>
              <a:t>hợp</a:t>
            </a:r>
            <a:r>
              <a:rPr lang="en-US" sz="2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latin typeface="Arial" panose="020B0604020202020204" pitchFamily="34" charset="0"/>
                <a:ea typeface="Calibri" panose="020F0502020204030204" pitchFamily="34" charset="0"/>
                <a:cs typeface="Arial" panose="020B0604020202020204" pitchFamily="34" charset="0"/>
              </a:rPr>
              <a:t>lí</a:t>
            </a:r>
            <a:r>
              <a:rPr lang="en-US" sz="2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400" dirty="0" smtClean="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2400" dirty="0">
              <a:latin typeface="Arial" panose="020B0604020202020204" pitchFamily="34" charset="0"/>
              <a:ea typeface="Calibri" panose="020F0502020204030204" pitchFamily="34" charset="0"/>
              <a:cs typeface="Arial" panose="020B0604020202020204" pitchFamily="34" charset="0"/>
            </a:endParaRPr>
          </a:p>
        </p:txBody>
      </p:sp>
      <p:grpSp>
        <p:nvGrpSpPr>
          <p:cNvPr id="11" name="Group 10"/>
          <p:cNvGrpSpPr/>
          <p:nvPr/>
        </p:nvGrpSpPr>
        <p:grpSpPr>
          <a:xfrm>
            <a:off x="4862950" y="1334773"/>
            <a:ext cx="4216745" cy="523220"/>
            <a:chOff x="2271952" y="1246647"/>
            <a:chExt cx="4216745" cy="523220"/>
          </a:xfrm>
        </p:grpSpPr>
        <p:sp>
          <p:nvSpPr>
            <p:cNvPr id="12" name="Rounded Rectangle 11"/>
            <p:cNvSpPr/>
            <p:nvPr/>
          </p:nvSpPr>
          <p:spPr>
            <a:xfrm>
              <a:off x="2271952" y="1300407"/>
              <a:ext cx="4098275" cy="405710"/>
            </a:xfrm>
            <a:prstGeom prst="roundRect">
              <a:avLst/>
            </a:prstGeom>
            <a:solidFill>
              <a:srgbClr val="66FFFF">
                <a:alpha val="3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2478557" y="1246647"/>
              <a:ext cx="4010140" cy="523220"/>
            </a:xfrm>
            <a:prstGeom prst="rect">
              <a:avLst/>
            </a:prstGeom>
            <a:noFill/>
          </p:spPr>
          <p:txBody>
            <a:bodyPr wrap="square" rtlCol="0">
              <a:spAutoFit/>
            </a:bodyPr>
            <a:lstStyle/>
            <a:p>
              <a:r>
                <a:rPr lang="en-US" sz="2800" b="1" dirty="0" smtClean="0">
                  <a:solidFill>
                    <a:srgbClr val="C00000"/>
                  </a:solidFill>
                  <a:latin typeface="Arial" panose="020B0604020202020204" pitchFamily="34" charset="0"/>
                  <a:cs typeface="Arial" panose="020B0604020202020204" pitchFamily="34" charset="0"/>
                </a:rPr>
                <a:t>THẢO LUẬN NHÓM 4</a:t>
              </a:r>
              <a:endParaRPr lang="en-US" sz="2800" b="1" dirty="0">
                <a:solidFill>
                  <a:srgbClr val="C00000"/>
                </a:solidFill>
                <a:latin typeface="Arial" panose="020B0604020202020204" pitchFamily="34" charset="0"/>
                <a:cs typeface="Arial" panose="020B0604020202020204" pitchFamily="34" charset="0"/>
              </a:endParaRPr>
            </a:p>
          </p:txBody>
        </p:sp>
      </p:grpSp>
      <p:sp>
        <p:nvSpPr>
          <p:cNvPr id="7" name="Rectangle 6"/>
          <p:cNvSpPr/>
          <p:nvPr/>
        </p:nvSpPr>
        <p:spPr>
          <a:xfrm>
            <a:off x="425695" y="2529987"/>
            <a:ext cx="1978427" cy="332463"/>
          </a:xfrm>
          <a:prstGeom prst="rect">
            <a:avLst/>
          </a:prstGeom>
          <a:solidFill>
            <a:schemeClr val="bg1"/>
          </a:solidFill>
        </p:spPr>
        <p:txBody>
          <a:bodyPr wrap="none">
            <a:spAutoFit/>
          </a:bodyPr>
          <a:lstStyle/>
          <a:p>
            <a:pPr>
              <a:lnSpc>
                <a:spcPct val="120000"/>
              </a:lnSpc>
              <a:spcAft>
                <a:spcPts val="800"/>
              </a:spcAft>
            </a:pPr>
            <a:r>
              <a:rPr lang="en-US" sz="1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Xây</a:t>
            </a:r>
            <a:r>
              <a:rPr lang="en-US" sz="1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dựng</a:t>
            </a:r>
            <a:r>
              <a:rPr lang="en-US" sz="1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thời</a:t>
            </a:r>
            <a:r>
              <a:rPr lang="en-US" sz="1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gian</a:t>
            </a:r>
            <a:r>
              <a:rPr lang="en-US" sz="1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biểu</a:t>
            </a:r>
            <a:r>
              <a:rPr lang="en-US" sz="1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Rectangle 13"/>
          <p:cNvSpPr/>
          <p:nvPr/>
        </p:nvSpPr>
        <p:spPr>
          <a:xfrm>
            <a:off x="2758376" y="2524757"/>
            <a:ext cx="1860495" cy="350865"/>
          </a:xfrm>
          <a:prstGeom prst="rect">
            <a:avLst/>
          </a:prstGeom>
          <a:solidFill>
            <a:schemeClr val="bg1"/>
          </a:solidFill>
        </p:spPr>
        <p:txBody>
          <a:bodyPr wrap="square">
            <a:spAutoFit/>
          </a:bodyPr>
          <a:lstStyle/>
          <a:p>
            <a:pPr>
              <a:lnSpc>
                <a:spcPct val="120000"/>
              </a:lnSpc>
              <a:spcAft>
                <a:spcPts val="800"/>
              </a:spcAft>
            </a:pPr>
            <a:r>
              <a:rPr lang="en-US" sz="1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Đặt</a:t>
            </a:r>
            <a:r>
              <a:rPr lang="en-US" sz="1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đồng</a:t>
            </a:r>
            <a:r>
              <a:rPr lang="en-US" sz="1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hồ</a:t>
            </a:r>
            <a:r>
              <a:rPr lang="en-US" sz="1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báo</a:t>
            </a:r>
            <a:r>
              <a:rPr lang="en-US" sz="1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thức</a:t>
            </a:r>
            <a:r>
              <a:rPr lang="en-US" sz="1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Rectangle 14"/>
          <p:cNvSpPr/>
          <p:nvPr/>
        </p:nvSpPr>
        <p:spPr>
          <a:xfrm>
            <a:off x="477382" y="4254315"/>
            <a:ext cx="1843032" cy="523220"/>
          </a:xfrm>
          <a:prstGeom prst="rect">
            <a:avLst/>
          </a:prstGeom>
          <a:solidFill>
            <a:schemeClr val="bg1"/>
          </a:solidFill>
        </p:spPr>
        <p:txBody>
          <a:bodyPr wrap="square">
            <a:spAutoFit/>
          </a:bodyPr>
          <a:lstStyle/>
          <a:p>
            <a:r>
              <a:rPr lang="en-US" sz="1400" dirty="0" err="1">
                <a:solidFill>
                  <a:srgbClr val="000000"/>
                </a:solidFill>
                <a:latin typeface="Times New Roman" panose="02020603050405020304" pitchFamily="18" charset="0"/>
                <a:ea typeface="Calibri" panose="020F0502020204030204" pitchFamily="34" charset="0"/>
              </a:rPr>
              <a:t>Đánh</a:t>
            </a:r>
            <a:r>
              <a:rPr lang="en-US" sz="1400" dirty="0">
                <a:solidFill>
                  <a:srgbClr val="000000"/>
                </a:solidFill>
                <a:latin typeface="Times New Roman" panose="02020603050405020304" pitchFamily="18" charset="0"/>
                <a:ea typeface="Calibri" panose="020F0502020204030204" pitchFamily="34" charset="0"/>
              </a:rPr>
              <a:t> </a:t>
            </a:r>
            <a:r>
              <a:rPr lang="en-US" sz="1400" dirty="0" err="1">
                <a:solidFill>
                  <a:srgbClr val="000000"/>
                </a:solidFill>
                <a:latin typeface="Times New Roman" panose="02020603050405020304" pitchFamily="18" charset="0"/>
                <a:ea typeface="Calibri" panose="020F0502020204030204" pitchFamily="34" charset="0"/>
              </a:rPr>
              <a:t>dấu</a:t>
            </a:r>
            <a:r>
              <a:rPr lang="en-US" sz="1400" dirty="0">
                <a:solidFill>
                  <a:srgbClr val="000000"/>
                </a:solidFill>
                <a:latin typeface="Times New Roman" panose="02020603050405020304" pitchFamily="18" charset="0"/>
                <a:ea typeface="Calibri" panose="020F0502020204030204" pitchFamily="34" charset="0"/>
              </a:rPr>
              <a:t> </a:t>
            </a:r>
            <a:r>
              <a:rPr lang="en-US" sz="1400" dirty="0" err="1">
                <a:solidFill>
                  <a:srgbClr val="000000"/>
                </a:solidFill>
                <a:latin typeface="Times New Roman" panose="02020603050405020304" pitchFamily="18" charset="0"/>
                <a:ea typeface="Calibri" panose="020F0502020204030204" pitchFamily="34" charset="0"/>
              </a:rPr>
              <a:t>việc</a:t>
            </a:r>
            <a:r>
              <a:rPr lang="en-US" sz="1400" dirty="0">
                <a:solidFill>
                  <a:srgbClr val="000000"/>
                </a:solidFill>
                <a:latin typeface="Times New Roman" panose="02020603050405020304" pitchFamily="18" charset="0"/>
                <a:ea typeface="Calibri" panose="020F0502020204030204" pitchFamily="34" charset="0"/>
              </a:rPr>
              <a:t> </a:t>
            </a:r>
            <a:r>
              <a:rPr lang="en-US" sz="1400" dirty="0" err="1">
                <a:solidFill>
                  <a:srgbClr val="000000"/>
                </a:solidFill>
                <a:latin typeface="Times New Roman" panose="02020603050405020304" pitchFamily="18" charset="0"/>
                <a:ea typeface="Calibri" panose="020F0502020204030204" pitchFamily="34" charset="0"/>
              </a:rPr>
              <a:t>quan</a:t>
            </a:r>
            <a:r>
              <a:rPr lang="en-US" sz="1400" dirty="0">
                <a:solidFill>
                  <a:srgbClr val="000000"/>
                </a:solidFill>
                <a:latin typeface="Times New Roman" panose="02020603050405020304" pitchFamily="18" charset="0"/>
                <a:ea typeface="Calibri" panose="020F0502020204030204" pitchFamily="34" charset="0"/>
              </a:rPr>
              <a:t> </a:t>
            </a:r>
            <a:r>
              <a:rPr lang="en-US" sz="1400" dirty="0" err="1">
                <a:solidFill>
                  <a:srgbClr val="000000"/>
                </a:solidFill>
                <a:latin typeface="Times New Roman" panose="02020603050405020304" pitchFamily="18" charset="0"/>
                <a:ea typeface="Calibri" panose="020F0502020204030204" pitchFamily="34" charset="0"/>
              </a:rPr>
              <a:t>trọng</a:t>
            </a:r>
            <a:r>
              <a:rPr lang="en-US" sz="1400" dirty="0">
                <a:solidFill>
                  <a:srgbClr val="000000"/>
                </a:solidFill>
                <a:latin typeface="Times New Roman" panose="02020603050405020304" pitchFamily="18" charset="0"/>
                <a:ea typeface="Calibri" panose="020F0502020204030204" pitchFamily="34" charset="0"/>
              </a:rPr>
              <a:t> </a:t>
            </a:r>
            <a:r>
              <a:rPr lang="en-US" sz="1400" dirty="0" err="1">
                <a:solidFill>
                  <a:srgbClr val="000000"/>
                </a:solidFill>
                <a:latin typeface="Times New Roman" panose="02020603050405020304" pitchFamily="18" charset="0"/>
                <a:ea typeface="Calibri" panose="020F0502020204030204" pitchFamily="34" charset="0"/>
              </a:rPr>
              <a:t>trên</a:t>
            </a:r>
            <a:r>
              <a:rPr lang="en-US" sz="1400" dirty="0">
                <a:solidFill>
                  <a:srgbClr val="000000"/>
                </a:solidFill>
                <a:latin typeface="Times New Roman" panose="02020603050405020304" pitchFamily="18" charset="0"/>
                <a:ea typeface="Calibri" panose="020F0502020204030204" pitchFamily="34" charset="0"/>
              </a:rPr>
              <a:t> </a:t>
            </a:r>
            <a:r>
              <a:rPr lang="en-US" sz="1400" dirty="0" err="1" smtClean="0">
                <a:solidFill>
                  <a:srgbClr val="000000"/>
                </a:solidFill>
                <a:latin typeface="Times New Roman" panose="02020603050405020304" pitchFamily="18" charset="0"/>
                <a:ea typeface="Calibri" panose="020F0502020204030204" pitchFamily="34" charset="0"/>
              </a:rPr>
              <a:t>lịch</a:t>
            </a:r>
            <a:r>
              <a:rPr lang="en-US" sz="1400" dirty="0" smtClean="0">
                <a:solidFill>
                  <a:srgbClr val="000000"/>
                </a:solidFill>
                <a:latin typeface="Times New Roman" panose="02020603050405020304" pitchFamily="18" charset="0"/>
                <a:ea typeface="Calibri" panose="020F0502020204030204" pitchFamily="34" charset="0"/>
              </a:rPr>
              <a:t>.</a:t>
            </a:r>
            <a:endParaRPr lang="en-US" dirty="0"/>
          </a:p>
        </p:txBody>
      </p:sp>
      <p:sp>
        <p:nvSpPr>
          <p:cNvPr id="16" name="Rectangle 15"/>
          <p:cNvSpPr/>
          <p:nvPr/>
        </p:nvSpPr>
        <p:spPr>
          <a:xfrm>
            <a:off x="2758376" y="4204729"/>
            <a:ext cx="1784463" cy="523220"/>
          </a:xfrm>
          <a:prstGeom prst="rect">
            <a:avLst/>
          </a:prstGeom>
          <a:solidFill>
            <a:schemeClr val="bg1"/>
          </a:solidFill>
        </p:spPr>
        <p:txBody>
          <a:bodyPr wrap="square">
            <a:spAutoFit/>
          </a:bodyPr>
          <a:lstStyle/>
          <a:p>
            <a:r>
              <a:rPr lang="en-US" sz="1400" dirty="0" err="1">
                <a:solidFill>
                  <a:srgbClr val="000000"/>
                </a:solidFill>
                <a:latin typeface="Times New Roman" panose="02020603050405020304" pitchFamily="18" charset="0"/>
                <a:ea typeface="Calibri" panose="020F0502020204030204" pitchFamily="34" charset="0"/>
              </a:rPr>
              <a:t>Ghi</a:t>
            </a:r>
            <a:r>
              <a:rPr lang="en-US" sz="1400" dirty="0">
                <a:solidFill>
                  <a:srgbClr val="000000"/>
                </a:solidFill>
                <a:latin typeface="Times New Roman" panose="02020603050405020304" pitchFamily="18" charset="0"/>
                <a:ea typeface="Calibri" panose="020F0502020204030204" pitchFamily="34" charset="0"/>
              </a:rPr>
              <a:t> </a:t>
            </a:r>
            <a:r>
              <a:rPr lang="en-US" sz="1400" dirty="0" err="1">
                <a:solidFill>
                  <a:srgbClr val="000000"/>
                </a:solidFill>
                <a:latin typeface="Times New Roman" panose="02020603050405020304" pitchFamily="18" charset="0"/>
                <a:ea typeface="Calibri" panose="020F0502020204030204" pitchFamily="34" charset="0"/>
              </a:rPr>
              <a:t>lại</a:t>
            </a:r>
            <a:r>
              <a:rPr lang="en-US" sz="1400" dirty="0">
                <a:solidFill>
                  <a:srgbClr val="000000"/>
                </a:solidFill>
                <a:latin typeface="Times New Roman" panose="02020603050405020304" pitchFamily="18" charset="0"/>
                <a:ea typeface="Calibri" panose="020F0502020204030204" pitchFamily="34" charset="0"/>
              </a:rPr>
              <a:t> </a:t>
            </a:r>
            <a:r>
              <a:rPr lang="en-US" sz="1400" dirty="0" err="1">
                <a:solidFill>
                  <a:srgbClr val="000000"/>
                </a:solidFill>
                <a:latin typeface="Times New Roman" panose="02020603050405020304" pitchFamily="18" charset="0"/>
                <a:ea typeface="Calibri" panose="020F0502020204030204" pitchFamily="34" charset="0"/>
              </a:rPr>
              <a:t>những</a:t>
            </a:r>
            <a:r>
              <a:rPr lang="en-US" sz="1400" dirty="0">
                <a:solidFill>
                  <a:srgbClr val="000000"/>
                </a:solidFill>
                <a:latin typeface="Times New Roman" panose="02020603050405020304" pitchFamily="18" charset="0"/>
                <a:ea typeface="Calibri" panose="020F0502020204030204" pitchFamily="34" charset="0"/>
              </a:rPr>
              <a:t> </a:t>
            </a:r>
            <a:r>
              <a:rPr lang="en-US" sz="1400" dirty="0" err="1">
                <a:solidFill>
                  <a:srgbClr val="000000"/>
                </a:solidFill>
                <a:latin typeface="Times New Roman" panose="02020603050405020304" pitchFamily="18" charset="0"/>
                <a:ea typeface="Calibri" panose="020F0502020204030204" pitchFamily="34" charset="0"/>
              </a:rPr>
              <a:t>việc</a:t>
            </a:r>
            <a:r>
              <a:rPr lang="en-US" sz="1400" dirty="0">
                <a:solidFill>
                  <a:srgbClr val="000000"/>
                </a:solidFill>
                <a:latin typeface="Times New Roman" panose="02020603050405020304" pitchFamily="18" charset="0"/>
                <a:ea typeface="Calibri" panose="020F0502020204030204" pitchFamily="34" charset="0"/>
              </a:rPr>
              <a:t> </a:t>
            </a:r>
            <a:r>
              <a:rPr lang="en-US" sz="1400" dirty="0" err="1">
                <a:solidFill>
                  <a:srgbClr val="000000"/>
                </a:solidFill>
                <a:latin typeface="Times New Roman" panose="02020603050405020304" pitchFamily="18" charset="0"/>
                <a:ea typeface="Calibri" panose="020F0502020204030204" pitchFamily="34" charset="0"/>
              </a:rPr>
              <a:t>vần</a:t>
            </a:r>
            <a:r>
              <a:rPr lang="en-US" sz="1400" dirty="0">
                <a:solidFill>
                  <a:srgbClr val="000000"/>
                </a:solidFill>
                <a:latin typeface="Times New Roman" panose="02020603050405020304" pitchFamily="18" charset="0"/>
                <a:ea typeface="Calibri" panose="020F0502020204030204" pitchFamily="34" charset="0"/>
              </a:rPr>
              <a:t> </a:t>
            </a:r>
            <a:r>
              <a:rPr lang="en-US" sz="1400" dirty="0" err="1">
                <a:solidFill>
                  <a:srgbClr val="000000"/>
                </a:solidFill>
                <a:latin typeface="Times New Roman" panose="02020603050405020304" pitchFamily="18" charset="0"/>
                <a:ea typeface="Calibri" panose="020F0502020204030204" pitchFamily="34" charset="0"/>
              </a:rPr>
              <a:t>làm</a:t>
            </a:r>
            <a:r>
              <a:rPr lang="en-US" sz="1400" dirty="0">
                <a:solidFill>
                  <a:srgbClr val="000000"/>
                </a:solidFill>
                <a:latin typeface="Times New Roman" panose="02020603050405020304" pitchFamily="18" charset="0"/>
                <a:ea typeface="Calibri" panose="020F0502020204030204" pitchFamily="34" charset="0"/>
              </a:rPr>
              <a:t> </a:t>
            </a:r>
            <a:r>
              <a:rPr lang="en-US" sz="1400" dirty="0" err="1">
                <a:solidFill>
                  <a:srgbClr val="000000"/>
                </a:solidFill>
                <a:latin typeface="Times New Roman" panose="02020603050405020304" pitchFamily="18" charset="0"/>
                <a:ea typeface="Calibri" panose="020F0502020204030204" pitchFamily="34" charset="0"/>
              </a:rPr>
              <a:t>vào</a:t>
            </a:r>
            <a:r>
              <a:rPr lang="en-US" sz="1400" dirty="0">
                <a:solidFill>
                  <a:srgbClr val="000000"/>
                </a:solidFill>
                <a:latin typeface="Times New Roman" panose="02020603050405020304" pitchFamily="18" charset="0"/>
                <a:ea typeface="Calibri" panose="020F0502020204030204" pitchFamily="34" charset="0"/>
              </a:rPr>
              <a:t> </a:t>
            </a:r>
            <a:r>
              <a:rPr lang="en-US" sz="1400" dirty="0" err="1">
                <a:solidFill>
                  <a:srgbClr val="000000"/>
                </a:solidFill>
                <a:latin typeface="Times New Roman" panose="02020603050405020304" pitchFamily="18" charset="0"/>
                <a:ea typeface="Calibri" panose="020F0502020204030204" pitchFamily="34" charset="0"/>
              </a:rPr>
              <a:t>giấy</a:t>
            </a:r>
            <a:r>
              <a:rPr lang="en-US" sz="1400" dirty="0">
                <a:solidFill>
                  <a:srgbClr val="000000"/>
                </a:solidFill>
                <a:latin typeface="Times New Roman" panose="02020603050405020304" pitchFamily="18" charset="0"/>
                <a:ea typeface="Calibri" panose="020F0502020204030204" pitchFamily="34" charset="0"/>
              </a:rPr>
              <a:t> </a:t>
            </a:r>
            <a:r>
              <a:rPr lang="en-US" sz="1400" dirty="0" err="1" smtClean="0">
                <a:solidFill>
                  <a:srgbClr val="000000"/>
                </a:solidFill>
                <a:latin typeface="Times New Roman" panose="02020603050405020304" pitchFamily="18" charset="0"/>
                <a:ea typeface="Calibri" panose="020F0502020204030204" pitchFamily="34" charset="0"/>
              </a:rPr>
              <a:t>nhớ</a:t>
            </a:r>
            <a:r>
              <a:rPr lang="en-US" sz="1400" dirty="0" smtClean="0">
                <a:solidFill>
                  <a:srgbClr val="000000"/>
                </a:solidFill>
                <a:latin typeface="Times New Roman" panose="02020603050405020304" pitchFamily="18" charset="0"/>
                <a:ea typeface="Calibri" panose="020F0502020204030204" pitchFamily="34" charset="0"/>
              </a:rPr>
              <a:t>.</a:t>
            </a:r>
            <a:endParaRPr lang="en-US" dirty="0"/>
          </a:p>
        </p:txBody>
      </p:sp>
      <p:sp>
        <p:nvSpPr>
          <p:cNvPr id="17" name="Rectangle 16"/>
          <p:cNvSpPr/>
          <p:nvPr/>
        </p:nvSpPr>
        <p:spPr>
          <a:xfrm>
            <a:off x="4749115" y="1813091"/>
            <a:ext cx="4110895" cy="830997"/>
          </a:xfrm>
          <a:prstGeom prst="rect">
            <a:avLst/>
          </a:prstGeom>
        </p:spPr>
        <p:txBody>
          <a:bodyPr wrap="square">
            <a:spAutoFit/>
          </a:bodyPr>
          <a:lstStyle/>
          <a:p>
            <a:pPr lvl="0"/>
            <a:r>
              <a:rPr lang="en-US" sz="2400" dirty="0" smtClean="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400" dirty="0" err="1" smtClean="0">
                <a:solidFill>
                  <a:srgbClr val="FF0000"/>
                </a:solidFill>
                <a:latin typeface="Arial" panose="020B0604020202020204" pitchFamily="34" charset="0"/>
                <a:ea typeface="Calibri" panose="020F0502020204030204" pitchFamily="34" charset="0"/>
                <a:cs typeface="Arial" panose="020B0604020202020204" pitchFamily="34" charset="0"/>
              </a:rPr>
              <a:t>Bạn</a:t>
            </a:r>
            <a:r>
              <a:rPr lang="en-US" sz="2400" dirty="0" smtClean="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FF0000"/>
                </a:solidFill>
                <a:latin typeface="Arial" panose="020B0604020202020204" pitchFamily="34" charset="0"/>
                <a:ea typeface="Calibri" panose="020F0502020204030204" pitchFamily="34" charset="0"/>
                <a:cs typeface="Arial" panose="020B0604020202020204" pitchFamily="34" charset="0"/>
              </a:rPr>
              <a:t>nhỏ</a:t>
            </a:r>
            <a:r>
              <a:rPr lang="en-US" sz="24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FF0000"/>
                </a:solidFill>
                <a:latin typeface="Arial" panose="020B0604020202020204" pitchFamily="34" charset="0"/>
                <a:ea typeface="Calibri" panose="020F0502020204030204" pitchFamily="34" charset="0"/>
                <a:cs typeface="Arial" panose="020B0604020202020204" pitchFamily="34" charset="0"/>
              </a:rPr>
              <a:t>trong</a:t>
            </a:r>
            <a:r>
              <a:rPr lang="en-US" sz="24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FF0000"/>
                </a:solidFill>
                <a:latin typeface="Arial" panose="020B0604020202020204" pitchFamily="34" charset="0"/>
                <a:ea typeface="Calibri" panose="020F0502020204030204" pitchFamily="34" charset="0"/>
                <a:cs typeface="Arial" panose="020B0604020202020204" pitchFamily="34" charset="0"/>
              </a:rPr>
              <a:t>tranh</a:t>
            </a:r>
            <a:r>
              <a:rPr lang="en-US" sz="24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FF0000"/>
                </a:solidFill>
                <a:latin typeface="Arial" panose="020B0604020202020204" pitchFamily="34" charset="0"/>
                <a:ea typeface="Calibri" panose="020F0502020204030204" pitchFamily="34" charset="0"/>
                <a:cs typeface="Arial" panose="020B0604020202020204" pitchFamily="34" charset="0"/>
              </a:rPr>
              <a:t>làm</a:t>
            </a:r>
            <a:r>
              <a:rPr lang="en-US" sz="24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FF0000"/>
                </a:solidFill>
                <a:latin typeface="Arial" panose="020B0604020202020204" pitchFamily="34" charset="0"/>
                <a:ea typeface="Calibri" panose="020F0502020204030204" pitchFamily="34" charset="0"/>
                <a:cs typeface="Arial" panose="020B0604020202020204" pitchFamily="34" charset="0"/>
              </a:rPr>
              <a:t>điều</a:t>
            </a:r>
            <a:r>
              <a:rPr lang="en-US" sz="24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FF0000"/>
                </a:solidFill>
                <a:latin typeface="Arial" panose="020B0604020202020204" pitchFamily="34" charset="0"/>
                <a:ea typeface="Calibri" panose="020F0502020204030204" pitchFamily="34" charset="0"/>
                <a:cs typeface="Arial" panose="020B0604020202020204" pitchFamily="34" charset="0"/>
              </a:rPr>
              <a:t>gì</a:t>
            </a:r>
            <a:r>
              <a:rPr lang="en-US" sz="2400" dirty="0">
                <a:solidFill>
                  <a:srgbClr val="FF0000"/>
                </a:solidFill>
                <a:latin typeface="Arial" panose="020B0604020202020204" pitchFamily="34" charset="0"/>
                <a:ea typeface="Calibri" panose="020F0502020204030204" pitchFamily="34" charset="0"/>
                <a:cs typeface="Arial" panose="020B0604020202020204" pitchFamily="34" charset="0"/>
              </a:rPr>
              <a:t>?</a:t>
            </a:r>
          </a:p>
        </p:txBody>
      </p:sp>
      <p:sp>
        <p:nvSpPr>
          <p:cNvPr id="18" name="Rectangle 17"/>
          <p:cNvSpPr/>
          <p:nvPr/>
        </p:nvSpPr>
        <p:spPr>
          <a:xfrm>
            <a:off x="4740909" y="2545077"/>
            <a:ext cx="4572000" cy="937949"/>
          </a:xfrm>
          <a:prstGeom prst="rect">
            <a:avLst/>
          </a:prstGeom>
        </p:spPr>
        <p:txBody>
          <a:bodyPr>
            <a:spAutoFit/>
          </a:bodyPr>
          <a:lstStyle/>
          <a:p>
            <a:pPr lvl="0">
              <a:lnSpc>
                <a:spcPct val="120000"/>
              </a:lnSpc>
              <a:spcAft>
                <a:spcPts val="800"/>
              </a:spcAft>
            </a:pPr>
            <a:r>
              <a:rPr lang="en-US" sz="24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FF0000"/>
                </a:solidFill>
                <a:latin typeface="Arial" panose="020B0604020202020204" pitchFamily="34" charset="0"/>
                <a:ea typeface="Calibri" panose="020F0502020204030204" pitchFamily="34" charset="0"/>
                <a:cs typeface="Arial" panose="020B0604020202020204" pitchFamily="34" charset="0"/>
              </a:rPr>
              <a:t>Những</a:t>
            </a:r>
            <a:r>
              <a:rPr lang="en-US" sz="24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FF0000"/>
                </a:solidFill>
                <a:latin typeface="Arial" panose="020B0604020202020204" pitchFamily="34" charset="0"/>
                <a:ea typeface="Calibri" panose="020F0502020204030204" pitchFamily="34" charset="0"/>
                <a:cs typeface="Arial" panose="020B0604020202020204" pitchFamily="34" charset="0"/>
              </a:rPr>
              <a:t>việc</a:t>
            </a:r>
            <a:r>
              <a:rPr lang="en-US" sz="24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FF0000"/>
                </a:solidFill>
                <a:latin typeface="Arial" panose="020B0604020202020204" pitchFamily="34" charset="0"/>
                <a:ea typeface="Calibri" panose="020F0502020204030204" pitchFamily="34" charset="0"/>
                <a:cs typeface="Arial" panose="020B0604020202020204" pitchFamily="34" charset="0"/>
              </a:rPr>
              <a:t>làm</a:t>
            </a:r>
            <a:r>
              <a:rPr lang="en-US" sz="24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FF0000"/>
                </a:solidFill>
                <a:latin typeface="Arial" panose="020B0604020202020204" pitchFamily="34" charset="0"/>
                <a:ea typeface="Calibri" panose="020F0502020204030204" pitchFamily="34" charset="0"/>
                <a:cs typeface="Arial" panose="020B0604020202020204" pitchFamily="34" charset="0"/>
              </a:rPr>
              <a:t>đó</a:t>
            </a:r>
            <a:r>
              <a:rPr lang="en-US" sz="24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FF0000"/>
                </a:solidFill>
                <a:latin typeface="Arial" panose="020B0604020202020204" pitchFamily="34" charset="0"/>
                <a:ea typeface="Calibri" panose="020F0502020204030204" pitchFamily="34" charset="0"/>
                <a:cs typeface="Arial" panose="020B0604020202020204" pitchFamily="34" charset="0"/>
              </a:rPr>
              <a:t>thể</a:t>
            </a:r>
            <a:r>
              <a:rPr lang="en-US" sz="24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FF0000"/>
                </a:solidFill>
                <a:latin typeface="Arial" panose="020B0604020202020204" pitchFamily="34" charset="0"/>
                <a:ea typeface="Calibri" panose="020F0502020204030204" pitchFamily="34" charset="0"/>
                <a:cs typeface="Arial" panose="020B0604020202020204" pitchFamily="34" charset="0"/>
              </a:rPr>
              <a:t>hiện</a:t>
            </a:r>
            <a:r>
              <a:rPr lang="en-US" sz="24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FF0000"/>
                </a:solidFill>
                <a:latin typeface="Arial" panose="020B0604020202020204" pitchFamily="34" charset="0"/>
                <a:ea typeface="Calibri" panose="020F0502020204030204" pitchFamily="34" charset="0"/>
                <a:cs typeface="Arial" panose="020B0604020202020204" pitchFamily="34" charset="0"/>
              </a:rPr>
              <a:t>điều</a:t>
            </a:r>
            <a:r>
              <a:rPr lang="en-US" sz="24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FF0000"/>
                </a:solidFill>
                <a:latin typeface="Arial" panose="020B0604020202020204" pitchFamily="34" charset="0"/>
                <a:ea typeface="Calibri" panose="020F0502020204030204" pitchFamily="34" charset="0"/>
                <a:cs typeface="Arial" panose="020B0604020202020204" pitchFamily="34" charset="0"/>
              </a:rPr>
              <a:t>gì</a:t>
            </a:r>
            <a:r>
              <a:rPr lang="en-US" sz="2400" dirty="0">
                <a:solidFill>
                  <a:srgbClr val="FF0000"/>
                </a:solidFill>
                <a:latin typeface="Arial" panose="020B0604020202020204" pitchFamily="34" charset="0"/>
                <a:ea typeface="Calibri" panose="020F0502020204030204" pitchFamily="34" charset="0"/>
                <a:cs typeface="Arial" panose="020B0604020202020204" pitchFamily="34" charset="0"/>
              </a:rPr>
              <a:t>?</a:t>
            </a:r>
          </a:p>
        </p:txBody>
      </p:sp>
      <p:sp>
        <p:nvSpPr>
          <p:cNvPr id="19" name="Rectangle 18"/>
          <p:cNvSpPr/>
          <p:nvPr/>
        </p:nvSpPr>
        <p:spPr>
          <a:xfrm>
            <a:off x="4749115" y="3520341"/>
            <a:ext cx="4110895" cy="978729"/>
          </a:xfrm>
          <a:prstGeom prst="rect">
            <a:avLst/>
          </a:prstGeom>
        </p:spPr>
        <p:txBody>
          <a:bodyPr wrap="square">
            <a:spAutoFit/>
          </a:bodyPr>
          <a:lstStyle/>
          <a:p>
            <a:pPr lvl="0">
              <a:lnSpc>
                <a:spcPct val="120000"/>
              </a:lnSpc>
              <a:spcAft>
                <a:spcPts val="800"/>
              </a:spcAft>
            </a:pPr>
            <a:r>
              <a:rPr lang="en-US" sz="24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FF0000"/>
                </a:solidFill>
                <a:latin typeface="Arial" panose="020B0604020202020204" pitchFamily="34" charset="0"/>
                <a:ea typeface="Calibri" panose="020F0502020204030204" pitchFamily="34" charset="0"/>
                <a:cs typeface="Arial" panose="020B0604020202020204" pitchFamily="34" charset="0"/>
              </a:rPr>
              <a:t>Em</a:t>
            </a:r>
            <a:r>
              <a:rPr lang="en-US" sz="24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FF0000"/>
                </a:solidFill>
                <a:latin typeface="Arial" panose="020B0604020202020204" pitchFamily="34" charset="0"/>
                <a:ea typeface="Calibri" panose="020F0502020204030204" pitchFamily="34" charset="0"/>
                <a:cs typeface="Arial" panose="020B0604020202020204" pitchFamily="34" charset="0"/>
              </a:rPr>
              <a:t>còn</a:t>
            </a:r>
            <a:r>
              <a:rPr lang="en-US" sz="24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FF0000"/>
                </a:solidFill>
                <a:latin typeface="Arial" panose="020B0604020202020204" pitchFamily="34" charset="0"/>
                <a:ea typeface="Calibri" panose="020F0502020204030204" pitchFamily="34" charset="0"/>
                <a:cs typeface="Arial" panose="020B0604020202020204" pitchFamily="34" charset="0"/>
              </a:rPr>
              <a:t>biết</a:t>
            </a:r>
            <a:r>
              <a:rPr lang="en-US" sz="24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FF0000"/>
                </a:solidFill>
                <a:latin typeface="Arial" panose="020B0604020202020204" pitchFamily="34" charset="0"/>
                <a:ea typeface="Calibri" panose="020F0502020204030204" pitchFamily="34" charset="0"/>
                <a:cs typeface="Arial" panose="020B0604020202020204" pitchFamily="34" charset="0"/>
              </a:rPr>
              <a:t>cách</a:t>
            </a:r>
            <a:r>
              <a:rPr lang="en-US" sz="24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FF0000"/>
                </a:solidFill>
                <a:latin typeface="Arial" panose="020B0604020202020204" pitchFamily="34" charset="0"/>
                <a:ea typeface="Calibri" panose="020F0502020204030204" pitchFamily="34" charset="0"/>
                <a:cs typeface="Arial" panose="020B0604020202020204" pitchFamily="34" charset="0"/>
              </a:rPr>
              <a:t>nào</a:t>
            </a:r>
            <a:r>
              <a:rPr lang="en-US" sz="24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FF0000"/>
                </a:solidFill>
                <a:latin typeface="Arial" panose="020B0604020202020204" pitchFamily="34" charset="0"/>
                <a:ea typeface="Calibri" panose="020F0502020204030204" pitchFamily="34" charset="0"/>
                <a:cs typeface="Arial" panose="020B0604020202020204" pitchFamily="34" charset="0"/>
              </a:rPr>
              <a:t>khác</a:t>
            </a:r>
            <a:r>
              <a:rPr lang="en-US" sz="24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FF0000"/>
                </a:solidFill>
                <a:latin typeface="Arial" panose="020B0604020202020204" pitchFamily="34" charset="0"/>
                <a:ea typeface="Calibri" panose="020F0502020204030204" pitchFamily="34" charset="0"/>
                <a:cs typeface="Arial" panose="020B0604020202020204" pitchFamily="34" charset="0"/>
              </a:rPr>
              <a:t>để</a:t>
            </a:r>
            <a:r>
              <a:rPr lang="en-US" sz="24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FF0000"/>
                </a:solidFill>
                <a:latin typeface="Arial" panose="020B0604020202020204" pitchFamily="34" charset="0"/>
                <a:ea typeface="Calibri" panose="020F0502020204030204" pitchFamily="34" charset="0"/>
                <a:cs typeface="Arial" panose="020B0604020202020204" pitchFamily="34" charset="0"/>
              </a:rPr>
              <a:t>sử</a:t>
            </a:r>
            <a:r>
              <a:rPr lang="en-US" sz="24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FF0000"/>
                </a:solidFill>
                <a:latin typeface="Arial" panose="020B0604020202020204" pitchFamily="34" charset="0"/>
                <a:ea typeface="Calibri" panose="020F0502020204030204" pitchFamily="34" charset="0"/>
                <a:cs typeface="Arial" panose="020B0604020202020204" pitchFamily="34" charset="0"/>
              </a:rPr>
              <a:t>dụng</a:t>
            </a:r>
            <a:r>
              <a:rPr lang="en-US" sz="24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FF0000"/>
                </a:solidFill>
                <a:latin typeface="Arial" panose="020B0604020202020204" pitchFamily="34" charset="0"/>
                <a:ea typeface="Calibri" panose="020F0502020204030204" pitchFamily="34" charset="0"/>
                <a:cs typeface="Arial" panose="020B0604020202020204" pitchFamily="34" charset="0"/>
              </a:rPr>
              <a:t>thời</a:t>
            </a:r>
            <a:r>
              <a:rPr lang="en-US" sz="24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FF0000"/>
                </a:solidFill>
                <a:latin typeface="Arial" panose="020B0604020202020204" pitchFamily="34" charset="0"/>
                <a:ea typeface="Calibri" panose="020F0502020204030204" pitchFamily="34" charset="0"/>
                <a:cs typeface="Arial" panose="020B0604020202020204" pitchFamily="34" charset="0"/>
              </a:rPr>
              <a:t>gian</a:t>
            </a:r>
            <a:r>
              <a:rPr lang="en-US" sz="24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FF0000"/>
                </a:solidFill>
                <a:latin typeface="Arial" panose="020B0604020202020204" pitchFamily="34" charset="0"/>
                <a:ea typeface="Calibri" panose="020F0502020204030204" pitchFamily="34" charset="0"/>
                <a:cs typeface="Arial" panose="020B0604020202020204" pitchFamily="34" charset="0"/>
              </a:rPr>
              <a:t>hợp</a:t>
            </a:r>
            <a:r>
              <a:rPr lang="en-US" sz="24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FF0000"/>
                </a:solidFill>
                <a:latin typeface="Arial" panose="020B0604020202020204" pitchFamily="34" charset="0"/>
                <a:ea typeface="Calibri" panose="020F0502020204030204" pitchFamily="34" charset="0"/>
                <a:cs typeface="Arial" panose="020B0604020202020204" pitchFamily="34" charset="0"/>
              </a:rPr>
              <a:t>lí</a:t>
            </a:r>
            <a:r>
              <a:rPr lang="en-US" sz="2400" dirty="0">
                <a:solidFill>
                  <a:srgbClr val="FF0000"/>
                </a:solidFill>
                <a:latin typeface="Arial" panose="020B0604020202020204" pitchFamily="34" charset="0"/>
                <a:ea typeface="Calibri" panose="020F0502020204030204" pitchFamily="34" charset="0"/>
                <a:cs typeface="Arial" panose="020B0604020202020204" pitchFamily="34" charset="0"/>
              </a:rPr>
              <a:t> ?</a:t>
            </a:r>
          </a:p>
        </p:txBody>
      </p:sp>
    </p:spTree>
    <p:extLst>
      <p:ext uri="{BB962C8B-B14F-4D97-AF65-F5344CB8AC3E}">
        <p14:creationId xmlns:p14="http://schemas.microsoft.com/office/powerpoint/2010/main" val="3131031563"/>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circle(in)">
                                      <p:cBhvr>
                                        <p:cTn id="19" dur="1000"/>
                                        <p:tgtEl>
                                          <p:spTgt spid="11"/>
                                        </p:tgtEl>
                                      </p:cBhvr>
                                    </p:animEffect>
                                  </p:childTnLst>
                                </p:cTn>
                              </p:par>
                            </p:childTnLst>
                          </p:cTn>
                        </p:par>
                        <p:par>
                          <p:cTn id="20" fill="hold">
                            <p:stCondLst>
                              <p:cond delay="1000"/>
                            </p:stCondLst>
                            <p:childTnLst>
                              <p:par>
                                <p:cTn id="21" presetID="6" presetClass="entr" presetSubtype="16"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circle(in)">
                                      <p:cBhvr>
                                        <p:cTn id="23" dur="10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circle(in)">
                                      <p:cBhvr>
                                        <p:cTn id="32" dur="20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circle(in)">
                                      <p:cBhvr>
                                        <p:cTn id="37" dur="20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circle(in)">
                                      <p:cBhvr>
                                        <p:cTn id="42" dur="20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circle(in)">
                                      <p:cBhvr>
                                        <p:cTn id="47" dur="2000"/>
                                        <p:tgtEl>
                                          <p:spTgt spid="16"/>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18"/>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animBg="1"/>
      <p:bldP spid="14" grpId="0" animBg="1"/>
      <p:bldP spid="15" grpId="0" animBg="1"/>
      <p:bldP spid="16" grpId="0" animBg="1"/>
      <p:bldP spid="17" grpId="0"/>
      <p:bldP spid="18" grpId="0"/>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9388" y="339318"/>
            <a:ext cx="7884611" cy="3935227"/>
          </a:xfrm>
          <a:prstGeom prst="rect">
            <a:avLst/>
          </a:prstGeom>
        </p:spPr>
      </p:pic>
      <p:pic>
        <p:nvPicPr>
          <p:cNvPr id="37"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78" y="3105339"/>
            <a:ext cx="2264497" cy="2264497"/>
          </a:xfrm>
          <a:prstGeom prst="rect">
            <a:avLst/>
          </a:prstGeom>
        </p:spPr>
      </p:pic>
      <p:pic>
        <p:nvPicPr>
          <p:cNvPr id="39"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78" y="1702050"/>
            <a:ext cx="2454621" cy="2454621"/>
          </a:xfrm>
          <a:prstGeom prst="rect">
            <a:avLst/>
          </a:prstGeom>
        </p:spPr>
      </p:pic>
      <p:sp>
        <p:nvSpPr>
          <p:cNvPr id="3" name="Rectangle 2"/>
          <p:cNvSpPr/>
          <p:nvPr/>
        </p:nvSpPr>
        <p:spPr>
          <a:xfrm>
            <a:off x="2822050" y="1152769"/>
            <a:ext cx="4572000" cy="2308324"/>
          </a:xfrm>
          <a:prstGeom prst="rect">
            <a:avLst/>
          </a:prstGeom>
        </p:spPr>
        <p:txBody>
          <a:bodyPr>
            <a:spAutoFit/>
          </a:bodyPr>
          <a:lstStyle/>
          <a:p>
            <a:pPr algn="just"/>
            <a:r>
              <a:rPr lang="en-US" sz="2400" dirty="0" err="1">
                <a:solidFill>
                  <a:srgbClr val="920000"/>
                </a:solidFill>
                <a:latin typeface="Times New Roman" panose="02020603050405020304" pitchFamily="18" charset="0"/>
                <a:ea typeface="Calibri" panose="020F0502020204030204" pitchFamily="34" charset="0"/>
              </a:rPr>
              <a:t>Việc</a:t>
            </a:r>
            <a:r>
              <a:rPr lang="en-US" sz="2400" dirty="0">
                <a:solidFill>
                  <a:srgbClr val="920000"/>
                </a:solidFill>
                <a:latin typeface="Times New Roman" panose="02020603050405020304" pitchFamily="18" charset="0"/>
                <a:ea typeface="Calibri" panose="020F0502020204030204" pitchFamily="34" charset="0"/>
              </a:rPr>
              <a:t> </a:t>
            </a:r>
            <a:r>
              <a:rPr lang="en-US" sz="2400" dirty="0" err="1">
                <a:solidFill>
                  <a:srgbClr val="920000"/>
                </a:solidFill>
                <a:latin typeface="Times New Roman" panose="02020603050405020304" pitchFamily="18" charset="0"/>
                <a:ea typeface="Calibri" panose="020F0502020204030204" pitchFamily="34" charset="0"/>
              </a:rPr>
              <a:t>sử</a:t>
            </a:r>
            <a:r>
              <a:rPr lang="en-US" sz="2400" dirty="0">
                <a:solidFill>
                  <a:srgbClr val="920000"/>
                </a:solidFill>
                <a:latin typeface="Times New Roman" panose="02020603050405020304" pitchFamily="18" charset="0"/>
                <a:ea typeface="Calibri" panose="020F0502020204030204" pitchFamily="34" charset="0"/>
              </a:rPr>
              <a:t> </a:t>
            </a:r>
            <a:r>
              <a:rPr lang="en-US" sz="2400" dirty="0" err="1">
                <a:solidFill>
                  <a:srgbClr val="920000"/>
                </a:solidFill>
                <a:latin typeface="Times New Roman" panose="02020603050405020304" pitchFamily="18" charset="0"/>
                <a:ea typeface="Calibri" panose="020F0502020204030204" pitchFamily="34" charset="0"/>
              </a:rPr>
              <a:t>dụng</a:t>
            </a:r>
            <a:r>
              <a:rPr lang="en-US" sz="2400" dirty="0">
                <a:solidFill>
                  <a:srgbClr val="920000"/>
                </a:solidFill>
                <a:latin typeface="Times New Roman" panose="02020603050405020304" pitchFamily="18" charset="0"/>
                <a:ea typeface="Calibri" panose="020F0502020204030204" pitchFamily="34" charset="0"/>
              </a:rPr>
              <a:t> </a:t>
            </a:r>
            <a:r>
              <a:rPr lang="en-US" sz="2400" dirty="0" err="1">
                <a:solidFill>
                  <a:srgbClr val="920000"/>
                </a:solidFill>
                <a:latin typeface="Times New Roman" panose="02020603050405020304" pitchFamily="18" charset="0"/>
                <a:ea typeface="Calibri" panose="020F0502020204030204" pitchFamily="34" charset="0"/>
              </a:rPr>
              <a:t>thời</a:t>
            </a:r>
            <a:r>
              <a:rPr lang="en-US" sz="2400" dirty="0">
                <a:solidFill>
                  <a:srgbClr val="920000"/>
                </a:solidFill>
                <a:latin typeface="Times New Roman" panose="02020603050405020304" pitchFamily="18" charset="0"/>
                <a:ea typeface="Calibri" panose="020F0502020204030204" pitchFamily="34" charset="0"/>
              </a:rPr>
              <a:t> </a:t>
            </a:r>
            <a:r>
              <a:rPr lang="en-US" sz="2400" dirty="0" err="1">
                <a:solidFill>
                  <a:srgbClr val="920000"/>
                </a:solidFill>
                <a:latin typeface="Times New Roman" panose="02020603050405020304" pitchFamily="18" charset="0"/>
                <a:ea typeface="Calibri" panose="020F0502020204030204" pitchFamily="34" charset="0"/>
              </a:rPr>
              <a:t>gian</a:t>
            </a:r>
            <a:r>
              <a:rPr lang="en-US" sz="2400" dirty="0">
                <a:solidFill>
                  <a:srgbClr val="920000"/>
                </a:solidFill>
                <a:latin typeface="Times New Roman" panose="02020603050405020304" pitchFamily="18" charset="0"/>
                <a:ea typeface="Calibri" panose="020F0502020204030204" pitchFamily="34" charset="0"/>
              </a:rPr>
              <a:t> </a:t>
            </a:r>
            <a:r>
              <a:rPr lang="en-US" sz="2400" dirty="0" err="1">
                <a:solidFill>
                  <a:srgbClr val="920000"/>
                </a:solidFill>
                <a:latin typeface="Times New Roman" panose="02020603050405020304" pitchFamily="18" charset="0"/>
                <a:ea typeface="Calibri" panose="020F0502020204030204" pitchFamily="34" charset="0"/>
              </a:rPr>
              <a:t>hợp</a:t>
            </a:r>
            <a:r>
              <a:rPr lang="en-US" sz="2400" dirty="0">
                <a:solidFill>
                  <a:srgbClr val="920000"/>
                </a:solidFill>
                <a:latin typeface="Times New Roman" panose="02020603050405020304" pitchFamily="18" charset="0"/>
                <a:ea typeface="Calibri" panose="020F0502020204030204" pitchFamily="34" charset="0"/>
              </a:rPr>
              <a:t> </a:t>
            </a:r>
            <a:r>
              <a:rPr lang="en-US" sz="2400" dirty="0" err="1">
                <a:solidFill>
                  <a:srgbClr val="920000"/>
                </a:solidFill>
                <a:latin typeface="Times New Roman" panose="02020603050405020304" pitchFamily="18" charset="0"/>
                <a:ea typeface="Calibri" panose="020F0502020204030204" pitchFamily="34" charset="0"/>
              </a:rPr>
              <a:t>lí</a:t>
            </a:r>
            <a:r>
              <a:rPr lang="en-US" sz="2400" dirty="0">
                <a:solidFill>
                  <a:srgbClr val="920000"/>
                </a:solidFill>
                <a:latin typeface="Times New Roman" panose="02020603050405020304" pitchFamily="18" charset="0"/>
                <a:ea typeface="Calibri" panose="020F0502020204030204" pitchFamily="34" charset="0"/>
              </a:rPr>
              <a:t> </a:t>
            </a:r>
            <a:r>
              <a:rPr lang="en-US" sz="2400" dirty="0" err="1">
                <a:solidFill>
                  <a:srgbClr val="920000"/>
                </a:solidFill>
                <a:latin typeface="Times New Roman" panose="02020603050405020304" pitchFamily="18" charset="0"/>
                <a:ea typeface="Calibri" panose="020F0502020204030204" pitchFamily="34" charset="0"/>
              </a:rPr>
              <a:t>có</a:t>
            </a:r>
            <a:r>
              <a:rPr lang="en-US" sz="2400" dirty="0">
                <a:solidFill>
                  <a:srgbClr val="920000"/>
                </a:solidFill>
                <a:latin typeface="Times New Roman" panose="02020603050405020304" pitchFamily="18" charset="0"/>
                <a:ea typeface="Calibri" panose="020F0502020204030204" pitchFamily="34" charset="0"/>
              </a:rPr>
              <a:t> </a:t>
            </a:r>
            <a:r>
              <a:rPr lang="en-US" sz="2400" dirty="0" err="1">
                <a:solidFill>
                  <a:srgbClr val="920000"/>
                </a:solidFill>
                <a:latin typeface="Times New Roman" panose="02020603050405020304" pitchFamily="18" charset="0"/>
                <a:ea typeface="Calibri" panose="020F0502020204030204" pitchFamily="34" charset="0"/>
              </a:rPr>
              <a:t>nhiều</a:t>
            </a:r>
            <a:r>
              <a:rPr lang="en-US" sz="2400" dirty="0">
                <a:solidFill>
                  <a:srgbClr val="920000"/>
                </a:solidFill>
                <a:latin typeface="Times New Roman" panose="02020603050405020304" pitchFamily="18" charset="0"/>
                <a:ea typeface="Calibri" panose="020F0502020204030204" pitchFamily="34" charset="0"/>
              </a:rPr>
              <a:t> </a:t>
            </a:r>
            <a:r>
              <a:rPr lang="en-US" sz="2400" dirty="0" err="1">
                <a:solidFill>
                  <a:srgbClr val="920000"/>
                </a:solidFill>
                <a:latin typeface="Times New Roman" panose="02020603050405020304" pitchFamily="18" charset="0"/>
                <a:ea typeface="Calibri" panose="020F0502020204030204" pitchFamily="34" charset="0"/>
              </a:rPr>
              <a:t>cách</a:t>
            </a:r>
            <a:r>
              <a:rPr lang="en-US" sz="2400" dirty="0">
                <a:solidFill>
                  <a:srgbClr val="920000"/>
                </a:solidFill>
                <a:latin typeface="Times New Roman" panose="02020603050405020304" pitchFamily="18" charset="0"/>
                <a:ea typeface="Calibri" panose="020F0502020204030204" pitchFamily="34" charset="0"/>
              </a:rPr>
              <a:t> </a:t>
            </a:r>
            <a:r>
              <a:rPr lang="en-US" sz="2400" dirty="0" err="1">
                <a:solidFill>
                  <a:srgbClr val="920000"/>
                </a:solidFill>
                <a:latin typeface="Times New Roman" panose="02020603050405020304" pitchFamily="18" charset="0"/>
                <a:ea typeface="Calibri" panose="020F0502020204030204" pitchFamily="34" charset="0"/>
              </a:rPr>
              <a:t>thức</a:t>
            </a:r>
            <a:r>
              <a:rPr lang="en-US" sz="2400" dirty="0">
                <a:solidFill>
                  <a:srgbClr val="920000"/>
                </a:solidFill>
                <a:latin typeface="Times New Roman" panose="02020603050405020304" pitchFamily="18" charset="0"/>
                <a:ea typeface="Calibri" panose="020F0502020204030204" pitchFamily="34" charset="0"/>
              </a:rPr>
              <a:t> </a:t>
            </a:r>
            <a:r>
              <a:rPr lang="en-US" sz="2400" dirty="0" err="1">
                <a:solidFill>
                  <a:srgbClr val="920000"/>
                </a:solidFill>
                <a:latin typeface="Times New Roman" panose="02020603050405020304" pitchFamily="18" charset="0"/>
                <a:ea typeface="Calibri" panose="020F0502020204030204" pitchFamily="34" charset="0"/>
              </a:rPr>
              <a:t>khác</a:t>
            </a:r>
            <a:r>
              <a:rPr lang="en-US" sz="2400" dirty="0">
                <a:solidFill>
                  <a:srgbClr val="920000"/>
                </a:solidFill>
                <a:latin typeface="Times New Roman" panose="02020603050405020304" pitchFamily="18" charset="0"/>
                <a:ea typeface="Calibri" panose="020F0502020204030204" pitchFamily="34" charset="0"/>
              </a:rPr>
              <a:t> </a:t>
            </a:r>
            <a:r>
              <a:rPr lang="en-US" sz="2400" dirty="0" err="1">
                <a:solidFill>
                  <a:srgbClr val="920000"/>
                </a:solidFill>
                <a:latin typeface="Times New Roman" panose="02020603050405020304" pitchFamily="18" charset="0"/>
                <a:ea typeface="Calibri" panose="020F0502020204030204" pitchFamily="34" charset="0"/>
              </a:rPr>
              <a:t>nhau</a:t>
            </a:r>
            <a:r>
              <a:rPr lang="en-US" sz="2400" dirty="0">
                <a:solidFill>
                  <a:srgbClr val="920000"/>
                </a:solidFill>
                <a:latin typeface="Times New Roman" panose="02020603050405020304" pitchFamily="18" charset="0"/>
                <a:ea typeface="Calibri" panose="020F0502020204030204" pitchFamily="34" charset="0"/>
              </a:rPr>
              <a:t>, </a:t>
            </a:r>
            <a:r>
              <a:rPr lang="en-US" sz="2400" dirty="0" err="1">
                <a:solidFill>
                  <a:srgbClr val="920000"/>
                </a:solidFill>
                <a:latin typeface="Times New Roman" panose="02020603050405020304" pitchFamily="18" charset="0"/>
                <a:ea typeface="Calibri" panose="020F0502020204030204" pitchFamily="34" charset="0"/>
              </a:rPr>
              <a:t>cần</a:t>
            </a:r>
            <a:r>
              <a:rPr lang="en-US" sz="2400" dirty="0">
                <a:solidFill>
                  <a:srgbClr val="920000"/>
                </a:solidFill>
                <a:latin typeface="Times New Roman" panose="02020603050405020304" pitchFamily="18" charset="0"/>
                <a:ea typeface="Calibri" panose="020F0502020204030204" pitchFamily="34" charset="0"/>
              </a:rPr>
              <a:t> </a:t>
            </a:r>
            <a:r>
              <a:rPr lang="en-US" sz="2400" dirty="0" err="1">
                <a:solidFill>
                  <a:srgbClr val="920000"/>
                </a:solidFill>
                <a:latin typeface="Times New Roman" panose="02020603050405020304" pitchFamily="18" charset="0"/>
                <a:ea typeface="Calibri" panose="020F0502020204030204" pitchFamily="34" charset="0"/>
              </a:rPr>
              <a:t>lựa</a:t>
            </a:r>
            <a:r>
              <a:rPr lang="en-US" sz="2400" dirty="0">
                <a:solidFill>
                  <a:srgbClr val="920000"/>
                </a:solidFill>
                <a:latin typeface="Times New Roman" panose="02020603050405020304" pitchFamily="18" charset="0"/>
                <a:ea typeface="Calibri" panose="020F0502020204030204" pitchFamily="34" charset="0"/>
              </a:rPr>
              <a:t> </a:t>
            </a:r>
            <a:r>
              <a:rPr lang="en-US" sz="2400" dirty="0" err="1">
                <a:solidFill>
                  <a:srgbClr val="920000"/>
                </a:solidFill>
                <a:latin typeface="Times New Roman" panose="02020603050405020304" pitchFamily="18" charset="0"/>
                <a:ea typeface="Calibri" panose="020F0502020204030204" pitchFamily="34" charset="0"/>
              </a:rPr>
              <a:t>chọn</a:t>
            </a:r>
            <a:r>
              <a:rPr lang="en-US" sz="2400" dirty="0">
                <a:solidFill>
                  <a:srgbClr val="920000"/>
                </a:solidFill>
                <a:latin typeface="Times New Roman" panose="02020603050405020304" pitchFamily="18" charset="0"/>
                <a:ea typeface="Calibri" panose="020F0502020204030204" pitchFamily="34" charset="0"/>
              </a:rPr>
              <a:t> </a:t>
            </a:r>
            <a:r>
              <a:rPr lang="en-US" sz="2400" dirty="0" err="1">
                <a:solidFill>
                  <a:srgbClr val="920000"/>
                </a:solidFill>
                <a:latin typeface="Times New Roman" panose="02020603050405020304" pitchFamily="18" charset="0"/>
                <a:ea typeface="Calibri" panose="020F0502020204030204" pitchFamily="34" charset="0"/>
              </a:rPr>
              <a:t>cách</a:t>
            </a:r>
            <a:r>
              <a:rPr lang="en-US" sz="2400" dirty="0">
                <a:solidFill>
                  <a:srgbClr val="920000"/>
                </a:solidFill>
                <a:latin typeface="Times New Roman" panose="02020603050405020304" pitchFamily="18" charset="0"/>
                <a:ea typeface="Calibri" panose="020F0502020204030204" pitchFamily="34" charset="0"/>
              </a:rPr>
              <a:t> </a:t>
            </a:r>
            <a:r>
              <a:rPr lang="en-US" sz="2400" dirty="0" err="1">
                <a:solidFill>
                  <a:srgbClr val="920000"/>
                </a:solidFill>
                <a:latin typeface="Times New Roman" panose="02020603050405020304" pitchFamily="18" charset="0"/>
                <a:ea typeface="Calibri" panose="020F0502020204030204" pitchFamily="34" charset="0"/>
              </a:rPr>
              <a:t>thức</a:t>
            </a:r>
            <a:r>
              <a:rPr lang="en-US" sz="2400" dirty="0">
                <a:solidFill>
                  <a:srgbClr val="920000"/>
                </a:solidFill>
                <a:latin typeface="Times New Roman" panose="02020603050405020304" pitchFamily="18" charset="0"/>
                <a:ea typeface="Calibri" panose="020F0502020204030204" pitchFamily="34" charset="0"/>
              </a:rPr>
              <a:t> </a:t>
            </a:r>
            <a:r>
              <a:rPr lang="en-US" sz="2400" dirty="0" err="1">
                <a:solidFill>
                  <a:srgbClr val="920000"/>
                </a:solidFill>
                <a:latin typeface="Times New Roman" panose="02020603050405020304" pitchFamily="18" charset="0"/>
                <a:ea typeface="Calibri" panose="020F0502020204030204" pitchFamily="34" charset="0"/>
              </a:rPr>
              <a:t>phù</a:t>
            </a:r>
            <a:r>
              <a:rPr lang="en-US" sz="2400" dirty="0">
                <a:solidFill>
                  <a:srgbClr val="920000"/>
                </a:solidFill>
                <a:latin typeface="Times New Roman" panose="02020603050405020304" pitchFamily="18" charset="0"/>
                <a:ea typeface="Calibri" panose="020F0502020204030204" pitchFamily="34" charset="0"/>
              </a:rPr>
              <a:t> </a:t>
            </a:r>
            <a:r>
              <a:rPr lang="en-US" sz="2400" dirty="0" err="1">
                <a:solidFill>
                  <a:srgbClr val="920000"/>
                </a:solidFill>
                <a:latin typeface="Times New Roman" panose="02020603050405020304" pitchFamily="18" charset="0"/>
                <a:ea typeface="Calibri" panose="020F0502020204030204" pitchFamily="34" charset="0"/>
              </a:rPr>
              <a:t>hợp</a:t>
            </a:r>
            <a:r>
              <a:rPr lang="en-US" sz="2400" dirty="0">
                <a:solidFill>
                  <a:srgbClr val="920000"/>
                </a:solidFill>
                <a:latin typeface="Times New Roman" panose="02020603050405020304" pitchFamily="18" charset="0"/>
                <a:ea typeface="Calibri" panose="020F0502020204030204" pitchFamily="34" charset="0"/>
              </a:rPr>
              <a:t>, </a:t>
            </a:r>
            <a:r>
              <a:rPr lang="en-US" sz="2400" dirty="0" err="1">
                <a:solidFill>
                  <a:srgbClr val="920000"/>
                </a:solidFill>
                <a:latin typeface="Times New Roman" panose="02020603050405020304" pitchFamily="18" charset="0"/>
                <a:ea typeface="Calibri" panose="020F0502020204030204" pitchFamily="34" charset="0"/>
              </a:rPr>
              <a:t>thuận</a:t>
            </a:r>
            <a:r>
              <a:rPr lang="en-US" sz="2400" dirty="0">
                <a:solidFill>
                  <a:srgbClr val="920000"/>
                </a:solidFill>
                <a:latin typeface="Times New Roman" panose="02020603050405020304" pitchFamily="18" charset="0"/>
                <a:ea typeface="Calibri" panose="020F0502020204030204" pitchFamily="34" charset="0"/>
              </a:rPr>
              <a:t> </a:t>
            </a:r>
            <a:r>
              <a:rPr lang="en-US" sz="2400" dirty="0" err="1">
                <a:solidFill>
                  <a:srgbClr val="920000"/>
                </a:solidFill>
                <a:latin typeface="Times New Roman" panose="02020603050405020304" pitchFamily="18" charset="0"/>
                <a:ea typeface="Calibri" panose="020F0502020204030204" pitchFamily="34" charset="0"/>
              </a:rPr>
              <a:t>tiện</a:t>
            </a:r>
            <a:r>
              <a:rPr lang="en-US" sz="2400" dirty="0">
                <a:solidFill>
                  <a:srgbClr val="920000"/>
                </a:solidFill>
                <a:latin typeface="Times New Roman" panose="02020603050405020304" pitchFamily="18" charset="0"/>
                <a:ea typeface="Calibri" panose="020F0502020204030204" pitchFamily="34" charset="0"/>
              </a:rPr>
              <a:t> </a:t>
            </a:r>
            <a:r>
              <a:rPr lang="en-US" sz="2400" dirty="0" err="1">
                <a:solidFill>
                  <a:srgbClr val="920000"/>
                </a:solidFill>
                <a:latin typeface="Times New Roman" panose="02020603050405020304" pitchFamily="18" charset="0"/>
                <a:ea typeface="Calibri" panose="020F0502020204030204" pitchFamily="34" charset="0"/>
              </a:rPr>
              <a:t>với</a:t>
            </a:r>
            <a:r>
              <a:rPr lang="en-US" sz="2400" dirty="0">
                <a:solidFill>
                  <a:srgbClr val="920000"/>
                </a:solidFill>
                <a:latin typeface="Times New Roman" panose="02020603050405020304" pitchFamily="18" charset="0"/>
                <a:ea typeface="Calibri" panose="020F0502020204030204" pitchFamily="34" charset="0"/>
              </a:rPr>
              <a:t> </a:t>
            </a:r>
            <a:r>
              <a:rPr lang="en-US" sz="2400" dirty="0" err="1">
                <a:solidFill>
                  <a:srgbClr val="920000"/>
                </a:solidFill>
                <a:latin typeface="Times New Roman" panose="02020603050405020304" pitchFamily="18" charset="0"/>
                <a:ea typeface="Calibri" panose="020F0502020204030204" pitchFamily="34" charset="0"/>
              </a:rPr>
              <a:t>hoàn</a:t>
            </a:r>
            <a:r>
              <a:rPr lang="en-US" sz="2400" dirty="0">
                <a:solidFill>
                  <a:srgbClr val="920000"/>
                </a:solidFill>
                <a:latin typeface="Times New Roman" panose="02020603050405020304" pitchFamily="18" charset="0"/>
                <a:ea typeface="Calibri" panose="020F0502020204030204" pitchFamily="34" charset="0"/>
              </a:rPr>
              <a:t> </a:t>
            </a:r>
            <a:r>
              <a:rPr lang="en-US" sz="2400" dirty="0" err="1">
                <a:solidFill>
                  <a:srgbClr val="920000"/>
                </a:solidFill>
                <a:latin typeface="Times New Roman" panose="02020603050405020304" pitchFamily="18" charset="0"/>
                <a:ea typeface="Calibri" panose="020F0502020204030204" pitchFamily="34" charset="0"/>
              </a:rPr>
              <a:t>cảnh</a:t>
            </a:r>
            <a:r>
              <a:rPr lang="en-US" sz="2400" dirty="0">
                <a:solidFill>
                  <a:srgbClr val="920000"/>
                </a:solidFill>
                <a:latin typeface="Times New Roman" panose="02020603050405020304" pitchFamily="18" charset="0"/>
                <a:ea typeface="Calibri" panose="020F0502020204030204" pitchFamily="34" charset="0"/>
              </a:rPr>
              <a:t> </a:t>
            </a:r>
            <a:r>
              <a:rPr lang="en-US" sz="2400" dirty="0" err="1">
                <a:solidFill>
                  <a:srgbClr val="920000"/>
                </a:solidFill>
                <a:latin typeface="Times New Roman" panose="02020603050405020304" pitchFamily="18" charset="0"/>
                <a:ea typeface="Calibri" panose="020F0502020204030204" pitchFamily="34" charset="0"/>
              </a:rPr>
              <a:t>sao</a:t>
            </a:r>
            <a:r>
              <a:rPr lang="en-US" sz="2400" dirty="0">
                <a:solidFill>
                  <a:srgbClr val="920000"/>
                </a:solidFill>
                <a:latin typeface="Times New Roman" panose="02020603050405020304" pitchFamily="18" charset="0"/>
                <a:ea typeface="Calibri" panose="020F0502020204030204" pitchFamily="34" charset="0"/>
              </a:rPr>
              <a:t> </a:t>
            </a:r>
            <a:r>
              <a:rPr lang="en-US" sz="2400" dirty="0" err="1">
                <a:solidFill>
                  <a:srgbClr val="920000"/>
                </a:solidFill>
                <a:latin typeface="Times New Roman" panose="02020603050405020304" pitchFamily="18" charset="0"/>
                <a:ea typeface="Calibri" panose="020F0502020204030204" pitchFamily="34" charset="0"/>
              </a:rPr>
              <a:t>cho</a:t>
            </a:r>
            <a:r>
              <a:rPr lang="en-US" sz="2400" dirty="0">
                <a:solidFill>
                  <a:srgbClr val="920000"/>
                </a:solidFill>
                <a:latin typeface="Times New Roman" panose="02020603050405020304" pitchFamily="18" charset="0"/>
                <a:ea typeface="Calibri" panose="020F0502020204030204" pitchFamily="34" charset="0"/>
              </a:rPr>
              <a:t> </a:t>
            </a:r>
            <a:r>
              <a:rPr lang="en-US" sz="2400" dirty="0" err="1">
                <a:solidFill>
                  <a:srgbClr val="920000"/>
                </a:solidFill>
                <a:latin typeface="Times New Roman" panose="02020603050405020304" pitchFamily="18" charset="0"/>
                <a:ea typeface="Calibri" panose="020F0502020204030204" pitchFamily="34" charset="0"/>
              </a:rPr>
              <a:t>thời</a:t>
            </a:r>
            <a:r>
              <a:rPr lang="en-US" sz="2400" dirty="0">
                <a:solidFill>
                  <a:srgbClr val="920000"/>
                </a:solidFill>
                <a:latin typeface="Times New Roman" panose="02020603050405020304" pitchFamily="18" charset="0"/>
                <a:ea typeface="Calibri" panose="020F0502020204030204" pitchFamily="34" charset="0"/>
              </a:rPr>
              <a:t> </a:t>
            </a:r>
            <a:r>
              <a:rPr lang="en-US" sz="2400" dirty="0" err="1">
                <a:solidFill>
                  <a:srgbClr val="920000"/>
                </a:solidFill>
                <a:latin typeface="Times New Roman" panose="02020603050405020304" pitchFamily="18" charset="0"/>
                <a:ea typeface="Calibri" panose="020F0502020204030204" pitchFamily="34" charset="0"/>
              </a:rPr>
              <a:t>gian</a:t>
            </a:r>
            <a:r>
              <a:rPr lang="en-US" sz="2400" dirty="0">
                <a:solidFill>
                  <a:srgbClr val="920000"/>
                </a:solidFill>
                <a:latin typeface="Times New Roman" panose="02020603050405020304" pitchFamily="18" charset="0"/>
                <a:ea typeface="Calibri" panose="020F0502020204030204" pitchFamily="34" charset="0"/>
              </a:rPr>
              <a:t> </a:t>
            </a:r>
            <a:r>
              <a:rPr lang="en-US" sz="2400" dirty="0" err="1">
                <a:solidFill>
                  <a:srgbClr val="920000"/>
                </a:solidFill>
                <a:latin typeface="Times New Roman" panose="02020603050405020304" pitchFamily="18" charset="0"/>
                <a:ea typeface="Calibri" panose="020F0502020204030204" pitchFamily="34" charset="0"/>
              </a:rPr>
              <a:t>được</a:t>
            </a:r>
            <a:r>
              <a:rPr lang="en-US" sz="2400" dirty="0">
                <a:solidFill>
                  <a:srgbClr val="920000"/>
                </a:solidFill>
                <a:latin typeface="Times New Roman" panose="02020603050405020304" pitchFamily="18" charset="0"/>
                <a:ea typeface="Calibri" panose="020F0502020204030204" pitchFamily="34" charset="0"/>
              </a:rPr>
              <a:t> </a:t>
            </a:r>
            <a:r>
              <a:rPr lang="en-US" sz="2400" dirty="0" err="1">
                <a:solidFill>
                  <a:srgbClr val="920000"/>
                </a:solidFill>
                <a:latin typeface="Times New Roman" panose="02020603050405020304" pitchFamily="18" charset="0"/>
                <a:ea typeface="Calibri" panose="020F0502020204030204" pitchFamily="34" charset="0"/>
              </a:rPr>
              <a:t>sử</a:t>
            </a:r>
            <a:r>
              <a:rPr lang="en-US" sz="2400" dirty="0">
                <a:solidFill>
                  <a:srgbClr val="920000"/>
                </a:solidFill>
                <a:latin typeface="Times New Roman" panose="02020603050405020304" pitchFamily="18" charset="0"/>
                <a:ea typeface="Calibri" panose="020F0502020204030204" pitchFamily="34" charset="0"/>
              </a:rPr>
              <a:t> </a:t>
            </a:r>
            <a:r>
              <a:rPr lang="en-US" sz="2400" dirty="0" err="1">
                <a:solidFill>
                  <a:srgbClr val="920000"/>
                </a:solidFill>
                <a:latin typeface="Times New Roman" panose="02020603050405020304" pitchFamily="18" charset="0"/>
                <a:ea typeface="Calibri" panose="020F0502020204030204" pitchFamily="34" charset="0"/>
              </a:rPr>
              <a:t>dụng</a:t>
            </a:r>
            <a:r>
              <a:rPr lang="en-US" sz="2400" dirty="0">
                <a:solidFill>
                  <a:srgbClr val="920000"/>
                </a:solidFill>
                <a:latin typeface="Times New Roman" panose="02020603050405020304" pitchFamily="18" charset="0"/>
                <a:ea typeface="Calibri" panose="020F0502020204030204" pitchFamily="34" charset="0"/>
              </a:rPr>
              <a:t> </a:t>
            </a:r>
            <a:r>
              <a:rPr lang="en-US" sz="2400" dirty="0" err="1">
                <a:solidFill>
                  <a:srgbClr val="920000"/>
                </a:solidFill>
                <a:latin typeface="Times New Roman" panose="02020603050405020304" pitchFamily="18" charset="0"/>
                <a:ea typeface="Calibri" panose="020F0502020204030204" pitchFamily="34" charset="0"/>
              </a:rPr>
              <a:t>hợp</a:t>
            </a:r>
            <a:r>
              <a:rPr lang="en-US" sz="2400" dirty="0">
                <a:solidFill>
                  <a:srgbClr val="920000"/>
                </a:solidFill>
                <a:latin typeface="Times New Roman" panose="02020603050405020304" pitchFamily="18" charset="0"/>
                <a:ea typeface="Calibri" panose="020F0502020204030204" pitchFamily="34" charset="0"/>
              </a:rPr>
              <a:t> </a:t>
            </a:r>
            <a:r>
              <a:rPr lang="en-US" sz="2400" dirty="0" err="1">
                <a:solidFill>
                  <a:srgbClr val="920000"/>
                </a:solidFill>
                <a:latin typeface="Times New Roman" panose="02020603050405020304" pitchFamily="18" charset="0"/>
                <a:ea typeface="Calibri" panose="020F0502020204030204" pitchFamily="34" charset="0"/>
              </a:rPr>
              <a:t>lí</a:t>
            </a:r>
            <a:r>
              <a:rPr lang="en-US" sz="2400" dirty="0">
                <a:solidFill>
                  <a:srgbClr val="920000"/>
                </a:solidFill>
                <a:latin typeface="Times New Roman" panose="02020603050405020304" pitchFamily="18" charset="0"/>
                <a:ea typeface="Calibri" panose="020F0502020204030204" pitchFamily="34" charset="0"/>
              </a:rPr>
              <a:t> </a:t>
            </a:r>
            <a:r>
              <a:rPr lang="en-US" sz="2400" dirty="0" err="1">
                <a:solidFill>
                  <a:srgbClr val="920000"/>
                </a:solidFill>
                <a:latin typeface="Times New Roman" panose="02020603050405020304" pitchFamily="18" charset="0"/>
                <a:ea typeface="Calibri" panose="020F0502020204030204" pitchFamily="34" charset="0"/>
              </a:rPr>
              <a:t>đem</a:t>
            </a:r>
            <a:r>
              <a:rPr lang="en-US" sz="2400" dirty="0">
                <a:solidFill>
                  <a:srgbClr val="920000"/>
                </a:solidFill>
                <a:latin typeface="Times New Roman" panose="02020603050405020304" pitchFamily="18" charset="0"/>
                <a:ea typeface="Calibri" panose="020F0502020204030204" pitchFamily="34" charset="0"/>
              </a:rPr>
              <a:t> </a:t>
            </a:r>
            <a:r>
              <a:rPr lang="en-US" sz="2400" dirty="0" err="1">
                <a:solidFill>
                  <a:srgbClr val="920000"/>
                </a:solidFill>
                <a:latin typeface="Times New Roman" panose="02020603050405020304" pitchFamily="18" charset="0"/>
                <a:ea typeface="Calibri" panose="020F0502020204030204" pitchFamily="34" charset="0"/>
              </a:rPr>
              <a:t>lại</a:t>
            </a:r>
            <a:r>
              <a:rPr lang="en-US" sz="2400" dirty="0">
                <a:solidFill>
                  <a:srgbClr val="920000"/>
                </a:solidFill>
                <a:latin typeface="Times New Roman" panose="02020603050405020304" pitchFamily="18" charset="0"/>
                <a:ea typeface="Calibri" panose="020F0502020204030204" pitchFamily="34" charset="0"/>
              </a:rPr>
              <a:t> </a:t>
            </a:r>
            <a:r>
              <a:rPr lang="en-US" sz="2400" dirty="0" err="1">
                <a:solidFill>
                  <a:srgbClr val="920000"/>
                </a:solidFill>
                <a:latin typeface="Times New Roman" panose="02020603050405020304" pitchFamily="18" charset="0"/>
                <a:ea typeface="Calibri" panose="020F0502020204030204" pitchFamily="34" charset="0"/>
              </a:rPr>
              <a:t>hiệu</a:t>
            </a:r>
            <a:r>
              <a:rPr lang="en-US" sz="2400" dirty="0">
                <a:solidFill>
                  <a:srgbClr val="920000"/>
                </a:solidFill>
                <a:latin typeface="Times New Roman" panose="02020603050405020304" pitchFamily="18" charset="0"/>
                <a:ea typeface="Calibri" panose="020F0502020204030204" pitchFamily="34" charset="0"/>
              </a:rPr>
              <a:t> </a:t>
            </a:r>
            <a:r>
              <a:rPr lang="en-US" sz="2400" dirty="0" err="1">
                <a:solidFill>
                  <a:srgbClr val="920000"/>
                </a:solidFill>
                <a:latin typeface="Times New Roman" panose="02020603050405020304" pitchFamily="18" charset="0"/>
                <a:ea typeface="Calibri" panose="020F0502020204030204" pitchFamily="34" charset="0"/>
              </a:rPr>
              <a:t>quả</a:t>
            </a:r>
            <a:r>
              <a:rPr lang="en-US" sz="2400" dirty="0">
                <a:solidFill>
                  <a:srgbClr val="920000"/>
                </a:solidFill>
                <a:latin typeface="Times New Roman" panose="02020603050405020304" pitchFamily="18" charset="0"/>
                <a:ea typeface="Calibri" panose="020F0502020204030204" pitchFamily="34" charset="0"/>
              </a:rPr>
              <a:t> </a:t>
            </a:r>
            <a:r>
              <a:rPr lang="en-US" sz="2400" dirty="0" err="1">
                <a:solidFill>
                  <a:srgbClr val="920000"/>
                </a:solidFill>
                <a:latin typeface="Times New Roman" panose="02020603050405020304" pitchFamily="18" charset="0"/>
                <a:ea typeface="Calibri" panose="020F0502020204030204" pitchFamily="34" charset="0"/>
              </a:rPr>
              <a:t>công</a:t>
            </a:r>
            <a:r>
              <a:rPr lang="en-US" sz="2400" dirty="0">
                <a:solidFill>
                  <a:srgbClr val="920000"/>
                </a:solidFill>
                <a:latin typeface="Times New Roman" panose="02020603050405020304" pitchFamily="18" charset="0"/>
                <a:ea typeface="Calibri" panose="020F0502020204030204" pitchFamily="34" charset="0"/>
              </a:rPr>
              <a:t> </a:t>
            </a:r>
            <a:r>
              <a:rPr lang="en-US" sz="2400" dirty="0" err="1">
                <a:solidFill>
                  <a:srgbClr val="920000"/>
                </a:solidFill>
                <a:latin typeface="Times New Roman" panose="02020603050405020304" pitchFamily="18" charset="0"/>
                <a:ea typeface="Calibri" panose="020F0502020204030204" pitchFamily="34" charset="0"/>
              </a:rPr>
              <a:t>việc</a:t>
            </a:r>
            <a:r>
              <a:rPr lang="en-US" sz="2400" dirty="0">
                <a:solidFill>
                  <a:srgbClr val="920000"/>
                </a:solidFill>
                <a:latin typeface="Times New Roman" panose="02020603050405020304" pitchFamily="18" charset="0"/>
                <a:ea typeface="Calibri" panose="020F0502020204030204" pitchFamily="34" charset="0"/>
              </a:rPr>
              <a:t> </a:t>
            </a:r>
            <a:r>
              <a:rPr lang="en-US" sz="2400" dirty="0" err="1">
                <a:solidFill>
                  <a:srgbClr val="920000"/>
                </a:solidFill>
                <a:latin typeface="Times New Roman" panose="02020603050405020304" pitchFamily="18" charset="0"/>
                <a:ea typeface="Calibri" panose="020F0502020204030204" pitchFamily="34" charset="0"/>
              </a:rPr>
              <a:t>cao</a:t>
            </a:r>
            <a:r>
              <a:rPr lang="en-US" sz="2400" dirty="0">
                <a:solidFill>
                  <a:srgbClr val="920000"/>
                </a:solidFill>
                <a:latin typeface="Times New Roman" panose="02020603050405020304" pitchFamily="18" charset="0"/>
                <a:ea typeface="Calibri" panose="020F0502020204030204" pitchFamily="34" charset="0"/>
              </a:rPr>
              <a:t> </a:t>
            </a:r>
            <a:r>
              <a:rPr lang="en-US" sz="2400" dirty="0" err="1">
                <a:solidFill>
                  <a:srgbClr val="920000"/>
                </a:solidFill>
                <a:latin typeface="Times New Roman" panose="02020603050405020304" pitchFamily="18" charset="0"/>
                <a:ea typeface="Calibri" panose="020F0502020204030204" pitchFamily="34" charset="0"/>
              </a:rPr>
              <a:t>nhất</a:t>
            </a:r>
            <a:r>
              <a:rPr lang="en-US" sz="2400" dirty="0">
                <a:solidFill>
                  <a:srgbClr val="920000"/>
                </a:solidFill>
                <a:latin typeface="Times New Roman" panose="02020603050405020304" pitchFamily="18" charset="0"/>
                <a:ea typeface="Calibri" panose="020F0502020204030204" pitchFamily="34" charset="0"/>
              </a:rPr>
              <a:t>.</a:t>
            </a:r>
            <a:endParaRPr lang="en-US" sz="2400" dirty="0">
              <a:solidFill>
                <a:srgbClr val="920000"/>
              </a:solidFill>
            </a:endParaRPr>
          </a:p>
        </p:txBody>
      </p:sp>
    </p:spTree>
    <p:extLst>
      <p:ext uri="{BB962C8B-B14F-4D97-AF65-F5344CB8AC3E}">
        <p14:creationId xmlns:p14="http://schemas.microsoft.com/office/powerpoint/2010/main" val="155668707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750" fill="hold"/>
                                        <p:tgtEl>
                                          <p:spTgt spid="37"/>
                                        </p:tgtEl>
                                        <p:attrNameLst>
                                          <p:attrName>ppt_x</p:attrName>
                                        </p:attrNameLst>
                                      </p:cBhvr>
                                      <p:tavLst>
                                        <p:tav tm="0">
                                          <p:val>
                                            <p:strVal val="0-#ppt_w/2"/>
                                          </p:val>
                                        </p:tav>
                                        <p:tav tm="100000">
                                          <p:val>
                                            <p:strVal val="#ppt_x"/>
                                          </p:val>
                                        </p:tav>
                                      </p:tavLst>
                                    </p:anim>
                                    <p:anim calcmode="lin" valueType="num">
                                      <p:cBhvr additive="base">
                                        <p:cTn id="8" dur="750" fill="hold"/>
                                        <p:tgtEl>
                                          <p:spTgt spid="37"/>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53" presetClass="entr" presetSubtype="16" fill="hold" nodeType="afterEffect">
                                  <p:stCondLst>
                                    <p:cond delay="0"/>
                                  </p:stCondLst>
                                  <p:childTnLst>
                                    <p:set>
                                      <p:cBhvr>
                                        <p:cTn id="11" dur="1" fill="hold">
                                          <p:stCondLst>
                                            <p:cond delay="0"/>
                                          </p:stCondLst>
                                        </p:cTn>
                                        <p:tgtEl>
                                          <p:spTgt spid="39"/>
                                        </p:tgtEl>
                                        <p:attrNameLst>
                                          <p:attrName>style.visibility</p:attrName>
                                        </p:attrNameLst>
                                      </p:cBhvr>
                                      <p:to>
                                        <p:strVal val="visible"/>
                                      </p:to>
                                    </p:set>
                                    <p:anim calcmode="lin" valueType="num">
                                      <p:cBhvr>
                                        <p:cTn id="12" dur="750" fill="hold"/>
                                        <p:tgtEl>
                                          <p:spTgt spid="39"/>
                                        </p:tgtEl>
                                        <p:attrNameLst>
                                          <p:attrName>ppt_w</p:attrName>
                                        </p:attrNameLst>
                                      </p:cBhvr>
                                      <p:tavLst>
                                        <p:tav tm="0">
                                          <p:val>
                                            <p:fltVal val="0"/>
                                          </p:val>
                                        </p:tav>
                                        <p:tav tm="100000">
                                          <p:val>
                                            <p:strVal val="#ppt_w"/>
                                          </p:val>
                                        </p:tav>
                                      </p:tavLst>
                                    </p:anim>
                                    <p:anim calcmode="lin" valueType="num">
                                      <p:cBhvr>
                                        <p:cTn id="13" dur="750" fill="hold"/>
                                        <p:tgtEl>
                                          <p:spTgt spid="39"/>
                                        </p:tgtEl>
                                        <p:attrNameLst>
                                          <p:attrName>ppt_h</p:attrName>
                                        </p:attrNameLst>
                                      </p:cBhvr>
                                      <p:tavLst>
                                        <p:tav tm="0">
                                          <p:val>
                                            <p:fltVal val="0"/>
                                          </p:val>
                                        </p:tav>
                                        <p:tav tm="100000">
                                          <p:val>
                                            <p:strVal val="#ppt_h"/>
                                          </p:val>
                                        </p:tav>
                                      </p:tavLst>
                                    </p:anim>
                                    <p:animEffect transition="in" filter="fade">
                                      <p:cBhvr>
                                        <p:cTn id="14" dur="75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grpSp>
        <p:nvGrpSpPr>
          <p:cNvPr id="2" name="Group 1"/>
          <p:cNvGrpSpPr/>
          <p:nvPr/>
        </p:nvGrpSpPr>
        <p:grpSpPr>
          <a:xfrm>
            <a:off x="342133" y="142240"/>
            <a:ext cx="5122843" cy="3252586"/>
            <a:chOff x="2641599" y="626512"/>
            <a:chExt cx="5122843" cy="3252586"/>
          </a:xfrm>
        </p:grpSpPr>
        <p:pic>
          <p:nvPicPr>
            <p:cNvPr id="43" name="图片 1"/>
            <p:cNvPicPr>
              <a:picLocks noChangeAspect="1"/>
            </p:cNvPicPr>
            <p:nvPr/>
          </p:nvPicPr>
          <p:blipFill rotWithShape="1">
            <a:blip r:embed="rId3">
              <a:extLst>
                <a:ext uri="{28A0092B-C50C-407E-A947-70E740481C1C}">
                  <a14:useLocalDpi xmlns:a14="http://schemas.microsoft.com/office/drawing/2010/main" val="0"/>
                </a:ext>
              </a:extLst>
            </a:blip>
            <a:srcRect t="15138" b="7943"/>
            <a:stretch>
              <a:fillRect/>
            </a:stretch>
          </p:blipFill>
          <p:spPr>
            <a:xfrm>
              <a:off x="2641599" y="626512"/>
              <a:ext cx="5122843" cy="3252586"/>
            </a:xfrm>
            <a:prstGeom prst="rect">
              <a:avLst/>
            </a:prstGeom>
          </p:spPr>
        </p:pic>
        <p:sp>
          <p:nvSpPr>
            <p:cNvPr id="110" name="文本框 109"/>
            <p:cNvSpPr txBox="1"/>
            <p:nvPr/>
          </p:nvSpPr>
          <p:spPr>
            <a:xfrm>
              <a:off x="3152020" y="1664231"/>
              <a:ext cx="2739988" cy="1384995"/>
            </a:xfrm>
            <a:prstGeom prst="rect">
              <a:avLst/>
            </a:prstGeom>
            <a:noFill/>
          </p:spPr>
          <p:txBody>
            <a:bodyPr wrap="square" rtlCol="0">
              <a:spAutoFit/>
            </a:bodyPr>
            <a:lstStyle>
              <a:defPPr>
                <a:defRPr lang="zh-CN"/>
              </a:defPPr>
              <a:lvl1pPr algn="ctr">
                <a:defRPr sz="1600" b="1">
                  <a:pattFill prst="ltDnDiag">
                    <a:fgClr>
                      <a:srgbClr val="8CB823"/>
                    </a:fgClr>
                    <a:bgClr>
                      <a:srgbClr val="4CA420"/>
                    </a:bgClr>
                  </a:pattFill>
                  <a:effectLst>
                    <a:outerShdw dist="38100" dir="2700000" algn="tl" rotWithShape="0">
                      <a:srgbClr val="679C31"/>
                    </a:outerShdw>
                  </a:effectLst>
                  <a:cs typeface="+mn-ea"/>
                </a:defRPr>
              </a:lvl1pPr>
            </a:lstStyle>
            <a:p>
              <a:r>
                <a:rPr lang="en-US" sz="2800" dirty="0" err="1" smtClean="0">
                  <a:solidFill>
                    <a:srgbClr val="920000"/>
                  </a:solidFill>
                  <a:effectLst/>
                  <a:latin typeface="Arial" panose="020B0604020202020204" pitchFamily="34" charset="0"/>
                  <a:cs typeface="Arial" panose="020B0604020202020204" pitchFamily="34" charset="0"/>
                </a:rPr>
                <a:t>Quý</a:t>
              </a:r>
              <a:r>
                <a:rPr lang="en-US" sz="2800" dirty="0" smtClean="0">
                  <a:solidFill>
                    <a:srgbClr val="920000"/>
                  </a:solidFill>
                  <a:effectLst/>
                  <a:latin typeface="Arial" panose="020B0604020202020204" pitchFamily="34" charset="0"/>
                  <a:cs typeface="Arial" panose="020B0604020202020204" pitchFamily="34" charset="0"/>
                </a:rPr>
                <a:t> </a:t>
              </a:r>
              <a:r>
                <a:rPr lang="en-US" sz="2800" dirty="0" err="1" smtClean="0">
                  <a:solidFill>
                    <a:srgbClr val="920000"/>
                  </a:solidFill>
                  <a:effectLst/>
                  <a:latin typeface="Arial" panose="020B0604020202020204" pitchFamily="34" charset="0"/>
                  <a:cs typeface="Arial" panose="020B0604020202020204" pitchFamily="34" charset="0"/>
                </a:rPr>
                <a:t>trọng</a:t>
              </a:r>
              <a:r>
                <a:rPr lang="en-US" sz="2800" dirty="0" smtClean="0">
                  <a:solidFill>
                    <a:srgbClr val="920000"/>
                  </a:solidFill>
                  <a:effectLst/>
                  <a:latin typeface="Arial" panose="020B0604020202020204" pitchFamily="34" charset="0"/>
                  <a:cs typeface="Arial" panose="020B0604020202020204" pitchFamily="34" charset="0"/>
                </a:rPr>
                <a:t> </a:t>
              </a:r>
              <a:r>
                <a:rPr lang="en-US" sz="2800" dirty="0" err="1" smtClean="0">
                  <a:solidFill>
                    <a:srgbClr val="920000"/>
                  </a:solidFill>
                  <a:effectLst/>
                  <a:latin typeface="Arial" panose="020B0604020202020204" pitchFamily="34" charset="0"/>
                  <a:cs typeface="Arial" panose="020B0604020202020204" pitchFamily="34" charset="0"/>
                </a:rPr>
                <a:t>thời</a:t>
              </a:r>
              <a:r>
                <a:rPr lang="en-US" sz="2800" dirty="0" smtClean="0">
                  <a:solidFill>
                    <a:srgbClr val="920000"/>
                  </a:solidFill>
                  <a:effectLst/>
                  <a:latin typeface="Arial" panose="020B0604020202020204" pitchFamily="34" charset="0"/>
                  <a:cs typeface="Arial" panose="020B0604020202020204" pitchFamily="34" charset="0"/>
                </a:rPr>
                <a:t> </a:t>
              </a:r>
              <a:r>
                <a:rPr lang="en-US" sz="2800" dirty="0" err="1" smtClean="0">
                  <a:solidFill>
                    <a:srgbClr val="920000"/>
                  </a:solidFill>
                  <a:effectLst/>
                  <a:latin typeface="Arial" panose="020B0604020202020204" pitchFamily="34" charset="0"/>
                  <a:cs typeface="Arial" panose="020B0604020202020204" pitchFamily="34" charset="0"/>
                </a:rPr>
                <a:t>gian</a:t>
              </a:r>
              <a:r>
                <a:rPr lang="en-US" sz="2800" dirty="0" smtClean="0">
                  <a:solidFill>
                    <a:srgbClr val="920000"/>
                  </a:solidFill>
                  <a:effectLst/>
                  <a:latin typeface="Arial" panose="020B0604020202020204" pitchFamily="34" charset="0"/>
                  <a:cs typeface="Arial" panose="020B0604020202020204" pitchFamily="34" charset="0"/>
                </a:rPr>
                <a:t> </a:t>
              </a:r>
              <a:r>
                <a:rPr lang="en-US" sz="2800" dirty="0" err="1" smtClean="0">
                  <a:solidFill>
                    <a:srgbClr val="920000"/>
                  </a:solidFill>
                  <a:effectLst/>
                  <a:latin typeface="Arial" panose="020B0604020202020204" pitchFamily="34" charset="0"/>
                  <a:cs typeface="Arial" panose="020B0604020202020204" pitchFamily="34" charset="0"/>
                </a:rPr>
                <a:t>mang</a:t>
              </a:r>
              <a:r>
                <a:rPr lang="en-US" sz="2800" dirty="0" smtClean="0">
                  <a:solidFill>
                    <a:srgbClr val="920000"/>
                  </a:solidFill>
                  <a:effectLst/>
                  <a:latin typeface="Arial" panose="020B0604020202020204" pitchFamily="34" charset="0"/>
                  <a:cs typeface="Arial" panose="020B0604020202020204" pitchFamily="34" charset="0"/>
                </a:rPr>
                <a:t> </a:t>
              </a:r>
              <a:r>
                <a:rPr lang="en-US" sz="2800" dirty="0" err="1" smtClean="0">
                  <a:solidFill>
                    <a:srgbClr val="920000"/>
                  </a:solidFill>
                  <a:effectLst/>
                  <a:latin typeface="Arial" panose="020B0604020202020204" pitchFamily="34" charset="0"/>
                  <a:cs typeface="Arial" panose="020B0604020202020204" pitchFamily="34" charset="0"/>
                </a:rPr>
                <a:t>lại</a:t>
              </a:r>
              <a:r>
                <a:rPr lang="en-US" sz="2800" dirty="0" smtClean="0">
                  <a:solidFill>
                    <a:srgbClr val="920000"/>
                  </a:solidFill>
                  <a:effectLst/>
                  <a:latin typeface="Arial" panose="020B0604020202020204" pitchFamily="34" charset="0"/>
                  <a:cs typeface="Arial" panose="020B0604020202020204" pitchFamily="34" charset="0"/>
                </a:rPr>
                <a:t> </a:t>
              </a:r>
              <a:r>
                <a:rPr lang="en-US" sz="2800" dirty="0" err="1" smtClean="0">
                  <a:solidFill>
                    <a:srgbClr val="920000"/>
                  </a:solidFill>
                  <a:effectLst/>
                  <a:latin typeface="Arial" panose="020B0604020202020204" pitchFamily="34" charset="0"/>
                  <a:cs typeface="Arial" panose="020B0604020202020204" pitchFamily="34" charset="0"/>
                </a:rPr>
                <a:t>lợi</a:t>
              </a:r>
              <a:r>
                <a:rPr lang="en-US" sz="2800" dirty="0" smtClean="0">
                  <a:solidFill>
                    <a:srgbClr val="920000"/>
                  </a:solidFill>
                  <a:effectLst/>
                  <a:latin typeface="Arial" panose="020B0604020202020204" pitchFamily="34" charset="0"/>
                  <a:cs typeface="Arial" panose="020B0604020202020204" pitchFamily="34" charset="0"/>
                </a:rPr>
                <a:t> </a:t>
              </a:r>
              <a:r>
                <a:rPr lang="en-US" sz="2800" dirty="0" err="1" smtClean="0">
                  <a:solidFill>
                    <a:srgbClr val="920000"/>
                  </a:solidFill>
                  <a:effectLst/>
                  <a:latin typeface="Arial" panose="020B0604020202020204" pitchFamily="34" charset="0"/>
                  <a:cs typeface="Arial" panose="020B0604020202020204" pitchFamily="34" charset="0"/>
                </a:rPr>
                <a:t>ích</a:t>
              </a:r>
              <a:r>
                <a:rPr lang="en-US" sz="2800" dirty="0" smtClean="0">
                  <a:solidFill>
                    <a:srgbClr val="920000"/>
                  </a:solidFill>
                  <a:effectLst/>
                  <a:latin typeface="Arial" panose="020B0604020202020204" pitchFamily="34" charset="0"/>
                  <a:cs typeface="Arial" panose="020B0604020202020204" pitchFamily="34" charset="0"/>
                </a:rPr>
                <a:t> </a:t>
              </a:r>
              <a:r>
                <a:rPr lang="en-US" sz="2800" dirty="0" err="1" smtClean="0">
                  <a:solidFill>
                    <a:srgbClr val="920000"/>
                  </a:solidFill>
                  <a:effectLst/>
                  <a:latin typeface="Arial" panose="020B0604020202020204" pitchFamily="34" charset="0"/>
                  <a:cs typeface="Arial" panose="020B0604020202020204" pitchFamily="34" charset="0"/>
                </a:rPr>
                <a:t>gì</a:t>
              </a:r>
              <a:r>
                <a:rPr lang="en-US" sz="2800" dirty="0" smtClean="0">
                  <a:solidFill>
                    <a:srgbClr val="920000"/>
                  </a:solidFill>
                  <a:effectLst/>
                  <a:latin typeface="Arial" panose="020B0604020202020204" pitchFamily="34" charset="0"/>
                  <a:cs typeface="Arial" panose="020B0604020202020204" pitchFamily="34" charset="0"/>
                </a:rPr>
                <a:t>?</a:t>
              </a:r>
              <a:endParaRPr lang="zh-CN" altLang="en-US" sz="4800" dirty="0">
                <a:solidFill>
                  <a:srgbClr val="920000"/>
                </a:solidFill>
                <a:latin typeface="Arial" panose="020B0604020202020204" pitchFamily="34" charset="0"/>
                <a:cs typeface="Arial" panose="020B0604020202020204" pitchFamily="34" charset="0"/>
                <a:sym typeface="+mn-lt"/>
              </a:endParaRPr>
            </a:p>
          </p:txBody>
        </p:sp>
      </p:grpSp>
      <p:sp>
        <p:nvSpPr>
          <p:cNvPr id="9" name="Rectangle 8"/>
          <p:cNvSpPr/>
          <p:nvPr/>
        </p:nvSpPr>
        <p:spPr>
          <a:xfrm>
            <a:off x="4368799" y="690381"/>
            <a:ext cx="3799841" cy="400110"/>
          </a:xfrm>
          <a:prstGeom prst="rect">
            <a:avLst/>
          </a:prstGeom>
          <a:solidFill>
            <a:srgbClr val="66FFFF"/>
          </a:solidFill>
        </p:spPr>
        <p:txBody>
          <a:bodyPr wrap="square">
            <a:spAutoFit/>
          </a:bodyPr>
          <a:lstStyle/>
          <a:p>
            <a:pPr algn="ctr"/>
            <a:r>
              <a:rPr lang="en-US" sz="2000" b="1" dirty="0" err="1" smtClean="0">
                <a:latin typeface="Arial" panose="020B0604020202020204" pitchFamily="34" charset="0"/>
                <a:cs typeface="Arial" panose="020B0604020202020204" pitchFamily="34" charset="0"/>
              </a:rPr>
              <a:t>Hiệu</a:t>
            </a:r>
            <a:r>
              <a:rPr lang="en-US" sz="2000" b="1" dirty="0" smtClean="0">
                <a:latin typeface="Arial" panose="020B0604020202020204" pitchFamily="34" charset="0"/>
                <a:cs typeface="Arial" panose="020B0604020202020204" pitchFamily="34" charset="0"/>
              </a:rPr>
              <a:t> </a:t>
            </a:r>
            <a:r>
              <a:rPr lang="en-US" sz="2000" b="1" dirty="0" err="1" smtClean="0">
                <a:latin typeface="Arial" panose="020B0604020202020204" pitchFamily="34" charset="0"/>
                <a:cs typeface="Arial" panose="020B0604020202020204" pitchFamily="34" charset="0"/>
              </a:rPr>
              <a:t>quả</a:t>
            </a:r>
            <a:r>
              <a:rPr lang="en-US" sz="2000" b="1" dirty="0" smtClean="0">
                <a:latin typeface="Arial" panose="020B0604020202020204" pitchFamily="34" charset="0"/>
                <a:cs typeface="Arial" panose="020B0604020202020204" pitchFamily="34" charset="0"/>
              </a:rPr>
              <a:t> </a:t>
            </a:r>
            <a:r>
              <a:rPr lang="en-US" sz="2000" b="1" dirty="0" err="1" smtClean="0">
                <a:latin typeface="Arial" panose="020B0604020202020204" pitchFamily="34" charset="0"/>
                <a:cs typeface="Arial" panose="020B0604020202020204" pitchFamily="34" charset="0"/>
              </a:rPr>
              <a:t>công</a:t>
            </a:r>
            <a:r>
              <a:rPr lang="en-US" sz="2000" b="1" dirty="0" smtClean="0">
                <a:latin typeface="Arial" panose="020B0604020202020204" pitchFamily="34" charset="0"/>
                <a:cs typeface="Arial" panose="020B0604020202020204" pitchFamily="34" charset="0"/>
              </a:rPr>
              <a:t> </a:t>
            </a:r>
            <a:r>
              <a:rPr lang="en-US" sz="2000" b="1" dirty="0" err="1" smtClean="0">
                <a:latin typeface="Arial" panose="020B0604020202020204" pitchFamily="34" charset="0"/>
                <a:cs typeface="Arial" panose="020B0604020202020204" pitchFamily="34" charset="0"/>
              </a:rPr>
              <a:t>việc</a:t>
            </a:r>
            <a:r>
              <a:rPr lang="en-US" sz="2000" b="1" dirty="0" smtClean="0">
                <a:latin typeface="Arial" panose="020B0604020202020204" pitchFamily="34" charset="0"/>
                <a:cs typeface="Arial" panose="020B0604020202020204" pitchFamily="34" charset="0"/>
              </a:rPr>
              <a:t> </a:t>
            </a:r>
            <a:r>
              <a:rPr lang="en-US" sz="2000" b="1" dirty="0" err="1" smtClean="0">
                <a:latin typeface="Arial" panose="020B0604020202020204" pitchFamily="34" charset="0"/>
                <a:cs typeface="Arial" panose="020B0604020202020204" pitchFamily="34" charset="0"/>
              </a:rPr>
              <a:t>cao</a:t>
            </a:r>
            <a:endParaRPr lang="en-US" sz="2000" dirty="0">
              <a:latin typeface="Arial" panose="020B0604020202020204" pitchFamily="34" charset="0"/>
              <a:cs typeface="Arial" panose="020B0604020202020204" pitchFamily="34" charset="0"/>
            </a:endParaRPr>
          </a:p>
        </p:txBody>
      </p:sp>
      <p:sp>
        <p:nvSpPr>
          <p:cNvPr id="10" name="Rectangle 9"/>
          <p:cNvSpPr/>
          <p:nvPr/>
        </p:nvSpPr>
        <p:spPr>
          <a:xfrm>
            <a:off x="4368798" y="1438577"/>
            <a:ext cx="3799841" cy="400110"/>
          </a:xfrm>
          <a:prstGeom prst="rect">
            <a:avLst/>
          </a:prstGeom>
          <a:solidFill>
            <a:srgbClr val="66FFFF"/>
          </a:solidFill>
        </p:spPr>
        <p:txBody>
          <a:bodyPr wrap="square">
            <a:spAutoFit/>
          </a:bodyPr>
          <a:lstStyle/>
          <a:p>
            <a:pPr algn="ctr"/>
            <a:r>
              <a:rPr lang="en-US" sz="2000" b="1" dirty="0" err="1" smtClean="0">
                <a:latin typeface="Arial" panose="020B0604020202020204" pitchFamily="34" charset="0"/>
                <a:cs typeface="Arial" panose="020B0604020202020204" pitchFamily="34" charset="0"/>
              </a:rPr>
              <a:t>Không</a:t>
            </a:r>
            <a:r>
              <a:rPr lang="en-US" sz="2000" b="1" dirty="0" smtClean="0">
                <a:latin typeface="Arial" panose="020B0604020202020204" pitchFamily="34" charset="0"/>
                <a:cs typeface="Arial" panose="020B0604020202020204" pitchFamily="34" charset="0"/>
              </a:rPr>
              <a:t> </a:t>
            </a:r>
            <a:r>
              <a:rPr lang="en-US" sz="2000" b="1" dirty="0" err="1" smtClean="0">
                <a:latin typeface="Arial" panose="020B0604020202020204" pitchFamily="34" charset="0"/>
                <a:cs typeface="Arial" panose="020B0604020202020204" pitchFamily="34" charset="0"/>
              </a:rPr>
              <a:t>lãng</a:t>
            </a:r>
            <a:r>
              <a:rPr lang="en-US" sz="2000" b="1" dirty="0" smtClean="0">
                <a:latin typeface="Arial" panose="020B0604020202020204" pitchFamily="34" charset="0"/>
                <a:cs typeface="Arial" panose="020B0604020202020204" pitchFamily="34" charset="0"/>
              </a:rPr>
              <a:t> </a:t>
            </a:r>
            <a:r>
              <a:rPr lang="en-US" sz="2000" b="1" dirty="0" err="1" smtClean="0">
                <a:latin typeface="Arial" panose="020B0604020202020204" pitchFamily="34" charset="0"/>
                <a:cs typeface="Arial" panose="020B0604020202020204" pitchFamily="34" charset="0"/>
              </a:rPr>
              <a:t>phí</a:t>
            </a:r>
            <a:r>
              <a:rPr lang="en-US" sz="2000" b="1" dirty="0" smtClean="0">
                <a:latin typeface="Arial" panose="020B0604020202020204" pitchFamily="34" charset="0"/>
                <a:cs typeface="Arial" panose="020B0604020202020204" pitchFamily="34" charset="0"/>
              </a:rPr>
              <a:t> </a:t>
            </a:r>
            <a:r>
              <a:rPr lang="en-US" sz="2000" b="1" dirty="0" err="1" smtClean="0">
                <a:latin typeface="Arial" panose="020B0604020202020204" pitchFamily="34" charset="0"/>
                <a:cs typeface="Arial" panose="020B0604020202020204" pitchFamily="34" charset="0"/>
              </a:rPr>
              <a:t>thời</a:t>
            </a:r>
            <a:r>
              <a:rPr lang="en-US" sz="2000" b="1" dirty="0" smtClean="0">
                <a:latin typeface="Arial" panose="020B0604020202020204" pitchFamily="34" charset="0"/>
                <a:cs typeface="Arial" panose="020B0604020202020204" pitchFamily="34" charset="0"/>
              </a:rPr>
              <a:t> </a:t>
            </a:r>
            <a:r>
              <a:rPr lang="en-US" sz="2000" b="1" dirty="0" err="1" smtClean="0">
                <a:latin typeface="Arial" panose="020B0604020202020204" pitchFamily="34" charset="0"/>
                <a:cs typeface="Arial" panose="020B0604020202020204" pitchFamily="34" charset="0"/>
              </a:rPr>
              <a:t>gian</a:t>
            </a:r>
            <a:endParaRPr lang="en-US" sz="2000" dirty="0">
              <a:latin typeface="Arial" panose="020B0604020202020204" pitchFamily="34" charset="0"/>
              <a:cs typeface="Arial" panose="020B0604020202020204" pitchFamily="34" charset="0"/>
            </a:endParaRPr>
          </a:p>
        </p:txBody>
      </p:sp>
      <p:sp>
        <p:nvSpPr>
          <p:cNvPr id="11" name="Rectangle 10"/>
          <p:cNvSpPr/>
          <p:nvPr/>
        </p:nvSpPr>
        <p:spPr>
          <a:xfrm>
            <a:off x="4368797" y="2216646"/>
            <a:ext cx="3799841" cy="400110"/>
          </a:xfrm>
          <a:prstGeom prst="rect">
            <a:avLst/>
          </a:prstGeom>
          <a:solidFill>
            <a:srgbClr val="66FFFF"/>
          </a:solidFill>
        </p:spPr>
        <p:txBody>
          <a:bodyPr wrap="square">
            <a:spAutoFit/>
          </a:bodyPr>
          <a:lstStyle/>
          <a:p>
            <a:pPr algn="ctr"/>
            <a:r>
              <a:rPr lang="en-US" sz="2000" b="1" dirty="0" err="1" smtClean="0">
                <a:latin typeface="Arial" panose="020B0604020202020204" pitchFamily="34" charset="0"/>
                <a:cs typeface="Arial" panose="020B0604020202020204" pitchFamily="34" charset="0"/>
              </a:rPr>
              <a:t>Làm</a:t>
            </a:r>
            <a:r>
              <a:rPr lang="en-US" sz="2000" b="1" dirty="0" smtClean="0">
                <a:latin typeface="Arial" panose="020B0604020202020204" pitchFamily="34" charset="0"/>
                <a:cs typeface="Arial" panose="020B0604020202020204" pitchFamily="34" charset="0"/>
              </a:rPr>
              <a:t> </a:t>
            </a:r>
            <a:r>
              <a:rPr lang="en-US" sz="2000" b="1" dirty="0" err="1" smtClean="0">
                <a:latin typeface="Arial" panose="020B0604020202020204" pitchFamily="34" charset="0"/>
                <a:cs typeface="Arial" panose="020B0604020202020204" pitchFamily="34" charset="0"/>
              </a:rPr>
              <a:t>được</a:t>
            </a:r>
            <a:r>
              <a:rPr lang="en-US" sz="2000" b="1" dirty="0" smtClean="0">
                <a:latin typeface="Arial" panose="020B0604020202020204" pitchFamily="34" charset="0"/>
                <a:cs typeface="Arial" panose="020B0604020202020204" pitchFamily="34" charset="0"/>
              </a:rPr>
              <a:t> </a:t>
            </a:r>
            <a:r>
              <a:rPr lang="en-US" sz="2000" b="1" dirty="0" err="1" smtClean="0">
                <a:latin typeface="Arial" panose="020B0604020202020204" pitchFamily="34" charset="0"/>
                <a:cs typeface="Arial" panose="020B0604020202020204" pitchFamily="34" charset="0"/>
              </a:rPr>
              <a:t>nhiều</a:t>
            </a:r>
            <a:r>
              <a:rPr lang="en-US" sz="2000" b="1" dirty="0" smtClean="0">
                <a:latin typeface="Arial" panose="020B0604020202020204" pitchFamily="34" charset="0"/>
                <a:cs typeface="Arial" panose="020B0604020202020204" pitchFamily="34" charset="0"/>
              </a:rPr>
              <a:t> </a:t>
            </a:r>
            <a:r>
              <a:rPr lang="en-US" sz="2000" b="1" dirty="0" err="1" smtClean="0">
                <a:latin typeface="Arial" panose="020B0604020202020204" pitchFamily="34" charset="0"/>
                <a:cs typeface="Arial" panose="020B0604020202020204" pitchFamily="34" charset="0"/>
              </a:rPr>
              <a:t>việc</a:t>
            </a:r>
            <a:r>
              <a:rPr lang="en-US" sz="2000" b="1" dirty="0" smtClean="0">
                <a:latin typeface="Arial" panose="020B0604020202020204" pitchFamily="34" charset="0"/>
                <a:cs typeface="Arial" panose="020B0604020202020204" pitchFamily="34" charset="0"/>
              </a:rPr>
              <a:t> </a:t>
            </a:r>
            <a:r>
              <a:rPr lang="en-US" sz="2000" b="1" dirty="0" err="1" smtClean="0">
                <a:latin typeface="Arial" panose="020B0604020202020204" pitchFamily="34" charset="0"/>
                <a:cs typeface="Arial" panose="020B0604020202020204" pitchFamily="34" charset="0"/>
              </a:rPr>
              <a:t>hơn</a:t>
            </a:r>
            <a:endParaRPr lang="en-US" sz="2000" dirty="0">
              <a:latin typeface="Arial" panose="020B0604020202020204" pitchFamily="34" charset="0"/>
              <a:cs typeface="Arial" panose="020B0604020202020204" pitchFamily="34" charset="0"/>
            </a:endParaRPr>
          </a:p>
        </p:txBody>
      </p:sp>
      <p:sp>
        <p:nvSpPr>
          <p:cNvPr id="12" name="Rectangle 11"/>
          <p:cNvSpPr/>
          <p:nvPr/>
        </p:nvSpPr>
        <p:spPr>
          <a:xfrm>
            <a:off x="4368797" y="2934969"/>
            <a:ext cx="3799841" cy="400110"/>
          </a:xfrm>
          <a:prstGeom prst="rect">
            <a:avLst/>
          </a:prstGeom>
          <a:solidFill>
            <a:srgbClr val="66FFFF"/>
          </a:solidFill>
        </p:spPr>
        <p:txBody>
          <a:bodyPr wrap="square">
            <a:spAutoFit/>
          </a:bodyPr>
          <a:lstStyle/>
          <a:p>
            <a:r>
              <a:rPr lang="en-US" sz="2000" b="1" dirty="0" smtClean="0">
                <a:latin typeface="Arial" panose="020B0604020202020204" pitchFamily="34" charset="0"/>
                <a:cs typeface="Arial" panose="020B0604020202020204" pitchFamily="34" charset="0"/>
              </a:rPr>
              <a:t>…</a:t>
            </a:r>
            <a:endParaRPr lang="en-US" sz="2000"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000"/>
                                        <p:tgtEl>
                                          <p:spTgt spid="12"/>
                                        </p:tgtEl>
                                      </p:cBhvr>
                                    </p:animEffect>
                                    <p:anim calcmode="lin" valueType="num">
                                      <p:cBhvr>
                                        <p:cTn id="29" dur="1000" fill="hold"/>
                                        <p:tgtEl>
                                          <p:spTgt spid="12"/>
                                        </p:tgtEl>
                                        <p:attrNameLst>
                                          <p:attrName>ppt_x</p:attrName>
                                        </p:attrNameLst>
                                      </p:cBhvr>
                                      <p:tavLst>
                                        <p:tav tm="0">
                                          <p:val>
                                            <p:strVal val="#ppt_x"/>
                                          </p:val>
                                        </p:tav>
                                        <p:tav tm="100000">
                                          <p:val>
                                            <p:strVal val="#ppt_x"/>
                                          </p:val>
                                        </p:tav>
                                      </p:tavLst>
                                    </p:anim>
                                    <p:anim calcmode="lin" valueType="num">
                                      <p:cBhvr>
                                        <p:cTn id="3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770" y="528041"/>
            <a:ext cx="1996233" cy="668625"/>
          </a:xfrm>
          <a:prstGeom prst="rect">
            <a:avLst/>
          </a:prstGeom>
        </p:spPr>
      </p:pic>
      <p:pic>
        <p:nvPicPr>
          <p:cNvPr id="81" name="图片 80"/>
          <p:cNvPicPr>
            <a:picLocks noChangeAspect="1"/>
          </p:cNvPicPr>
          <p:nvPr/>
        </p:nvPicPr>
        <p:blipFill rotWithShape="1">
          <a:blip r:embed="rId4">
            <a:extLst>
              <a:ext uri="{28A0092B-C50C-407E-A947-70E740481C1C}">
                <a14:useLocalDpi xmlns:a14="http://schemas.microsoft.com/office/drawing/2010/main" val="0"/>
              </a:ext>
            </a:extLst>
          </a:blip>
          <a:srcRect l="135" t="36971" r="-1"/>
          <a:stretch>
            <a:fillRect/>
          </a:stretch>
        </p:blipFill>
        <p:spPr>
          <a:xfrm>
            <a:off x="1" y="1828800"/>
            <a:ext cx="9143998" cy="3004238"/>
          </a:xfrm>
          <a:prstGeom prst="rect">
            <a:avLst/>
          </a:prstGeom>
        </p:spPr>
      </p:pic>
      <p:pic>
        <p:nvPicPr>
          <p:cNvPr id="82" name="图片 8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3432997"/>
            <a:ext cx="9613558" cy="1508031"/>
          </a:xfrm>
          <a:prstGeom prst="rect">
            <a:avLst/>
          </a:prstGeom>
        </p:spPr>
      </p:pic>
      <p:pic>
        <p:nvPicPr>
          <p:cNvPr id="23" name="图片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572" y="321272"/>
            <a:ext cx="9248571" cy="8019887"/>
          </a:xfrm>
          <a:prstGeom prst="rect">
            <a:avLst/>
          </a:prstGeom>
        </p:spPr>
      </p:pic>
      <p:sp>
        <p:nvSpPr>
          <p:cNvPr id="26" name="任意多边形 25"/>
          <p:cNvSpPr/>
          <p:nvPr/>
        </p:nvSpPr>
        <p:spPr>
          <a:xfrm>
            <a:off x="1436915" y="1401208"/>
            <a:ext cx="6253677" cy="3444184"/>
          </a:xfrm>
          <a:custGeom>
            <a:avLst/>
            <a:gdLst>
              <a:gd name="connsiteX0" fmla="*/ 2693773 w 5387546"/>
              <a:gd name="connsiteY0" fmla="*/ 0 h 2967166"/>
              <a:gd name="connsiteX1" fmla="*/ 5387546 w 5387546"/>
              <a:gd name="connsiteY1" fmla="*/ 2693773 h 2967166"/>
              <a:gd name="connsiteX2" fmla="*/ 5373741 w 5387546"/>
              <a:gd name="connsiteY2" fmla="*/ 2967166 h 2967166"/>
              <a:gd name="connsiteX3" fmla="*/ 13805 w 5387546"/>
              <a:gd name="connsiteY3" fmla="*/ 2967166 h 2967166"/>
              <a:gd name="connsiteX4" fmla="*/ 0 w 5387546"/>
              <a:gd name="connsiteY4" fmla="*/ 2693773 h 2967166"/>
              <a:gd name="connsiteX5" fmla="*/ 2693773 w 5387546"/>
              <a:gd name="connsiteY5" fmla="*/ 0 h 2967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7546" h="2967166">
                <a:moveTo>
                  <a:pt x="2693773" y="0"/>
                </a:moveTo>
                <a:cubicBezTo>
                  <a:pt x="4181503" y="0"/>
                  <a:pt x="5387546" y="1206043"/>
                  <a:pt x="5387546" y="2693773"/>
                </a:cubicBezTo>
                <a:lnTo>
                  <a:pt x="5373741" y="2967166"/>
                </a:lnTo>
                <a:lnTo>
                  <a:pt x="13805" y="2967166"/>
                </a:lnTo>
                <a:lnTo>
                  <a:pt x="0" y="2693773"/>
                </a:lnTo>
                <a:cubicBezTo>
                  <a:pt x="0" y="1206043"/>
                  <a:pt x="1206043" y="0"/>
                  <a:pt x="269377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6" name="文本框 95"/>
          <p:cNvSpPr txBox="1"/>
          <p:nvPr/>
        </p:nvSpPr>
        <p:spPr>
          <a:xfrm>
            <a:off x="1975891" y="1978152"/>
            <a:ext cx="4932619" cy="1777036"/>
          </a:xfrm>
          <a:prstGeom prst="rect">
            <a:avLst/>
          </a:prstGeom>
          <a:noFill/>
        </p:spPr>
        <p:txBody>
          <a:bodyPr wrap="none" rtlCol="0">
            <a:prstTxWarp prst="textDoubleWave1">
              <a:avLst/>
            </a:prstTxWarp>
            <a:spAutoFit/>
          </a:bodyPr>
          <a:lstStyle/>
          <a:p>
            <a:pPr algn="ctr"/>
            <a:r>
              <a:rPr lang="en-US" altLang="zh-CN" sz="6000" dirty="0" err="1" smtClean="0">
                <a:solidFill>
                  <a:srgbClr val="FF6600"/>
                </a:solidFill>
                <a:latin typeface="Arial" panose="020B0604020202020204" pitchFamily="34" charset="0"/>
                <a:cs typeface="Arial" panose="020B0604020202020204" pitchFamily="34" charset="0"/>
                <a:sym typeface="+mn-lt"/>
              </a:rPr>
              <a:t>Chúc</a:t>
            </a:r>
            <a:r>
              <a:rPr lang="en-US" altLang="zh-CN" sz="6000" dirty="0" smtClean="0">
                <a:solidFill>
                  <a:srgbClr val="FF6600"/>
                </a:solidFill>
                <a:latin typeface="Arial" panose="020B0604020202020204" pitchFamily="34" charset="0"/>
                <a:cs typeface="Arial" panose="020B0604020202020204" pitchFamily="34" charset="0"/>
                <a:sym typeface="+mn-lt"/>
              </a:rPr>
              <a:t> </a:t>
            </a:r>
            <a:r>
              <a:rPr lang="en-US" altLang="zh-CN" sz="6000" dirty="0" err="1" smtClean="0">
                <a:solidFill>
                  <a:srgbClr val="FF6600"/>
                </a:solidFill>
                <a:latin typeface="Arial" panose="020B0604020202020204" pitchFamily="34" charset="0"/>
                <a:cs typeface="Arial" panose="020B0604020202020204" pitchFamily="34" charset="0"/>
                <a:sym typeface="+mn-lt"/>
              </a:rPr>
              <a:t>các</a:t>
            </a:r>
            <a:r>
              <a:rPr lang="en-US" altLang="zh-CN" sz="6000" dirty="0" smtClean="0">
                <a:solidFill>
                  <a:srgbClr val="FF6600"/>
                </a:solidFill>
                <a:latin typeface="Arial" panose="020B0604020202020204" pitchFamily="34" charset="0"/>
                <a:cs typeface="Arial" panose="020B0604020202020204" pitchFamily="34" charset="0"/>
                <a:sym typeface="+mn-lt"/>
              </a:rPr>
              <a:t> con </a:t>
            </a:r>
          </a:p>
          <a:p>
            <a:pPr algn="ctr"/>
            <a:r>
              <a:rPr lang="en-US" altLang="zh-CN" sz="6000" dirty="0" err="1" smtClean="0">
                <a:solidFill>
                  <a:srgbClr val="FF6600"/>
                </a:solidFill>
                <a:latin typeface="Arial" panose="020B0604020202020204" pitchFamily="34" charset="0"/>
                <a:cs typeface="Arial" panose="020B0604020202020204" pitchFamily="34" charset="0"/>
                <a:sym typeface="+mn-lt"/>
              </a:rPr>
              <a:t>chăm</a:t>
            </a:r>
            <a:r>
              <a:rPr lang="en-US" altLang="zh-CN" sz="6000" dirty="0" smtClean="0">
                <a:solidFill>
                  <a:srgbClr val="FF6600"/>
                </a:solidFill>
                <a:latin typeface="Arial" panose="020B0604020202020204" pitchFamily="34" charset="0"/>
                <a:cs typeface="Arial" panose="020B0604020202020204" pitchFamily="34" charset="0"/>
                <a:sym typeface="+mn-lt"/>
              </a:rPr>
              <a:t> </a:t>
            </a:r>
            <a:r>
              <a:rPr lang="en-US" altLang="zh-CN" sz="6000" dirty="0" err="1" smtClean="0">
                <a:solidFill>
                  <a:srgbClr val="FF6600"/>
                </a:solidFill>
                <a:latin typeface="Arial" panose="020B0604020202020204" pitchFamily="34" charset="0"/>
                <a:cs typeface="Arial" panose="020B0604020202020204" pitchFamily="34" charset="0"/>
                <a:sym typeface="+mn-lt"/>
              </a:rPr>
              <a:t>ngoan</a:t>
            </a:r>
            <a:r>
              <a:rPr lang="en-US" altLang="zh-CN" sz="6000" dirty="0" smtClean="0">
                <a:solidFill>
                  <a:srgbClr val="FF6600"/>
                </a:solidFill>
                <a:latin typeface="Arial" panose="020B0604020202020204" pitchFamily="34" charset="0"/>
                <a:cs typeface="Arial" panose="020B0604020202020204" pitchFamily="34" charset="0"/>
                <a:sym typeface="+mn-lt"/>
              </a:rPr>
              <a:t> </a:t>
            </a:r>
            <a:r>
              <a:rPr lang="en-US" altLang="zh-CN" sz="6000" dirty="0" err="1" smtClean="0">
                <a:solidFill>
                  <a:srgbClr val="FF6600"/>
                </a:solidFill>
                <a:latin typeface="Arial" panose="020B0604020202020204" pitchFamily="34" charset="0"/>
                <a:cs typeface="Arial" panose="020B0604020202020204" pitchFamily="34" charset="0"/>
                <a:sym typeface="+mn-lt"/>
              </a:rPr>
              <a:t>học</a:t>
            </a:r>
            <a:r>
              <a:rPr lang="en-US" altLang="zh-CN" sz="6000" dirty="0" smtClean="0">
                <a:solidFill>
                  <a:srgbClr val="FF6600"/>
                </a:solidFill>
                <a:latin typeface="Arial" panose="020B0604020202020204" pitchFamily="34" charset="0"/>
                <a:cs typeface="Arial" panose="020B0604020202020204" pitchFamily="34" charset="0"/>
                <a:sym typeface="+mn-lt"/>
              </a:rPr>
              <a:t> </a:t>
            </a:r>
            <a:r>
              <a:rPr lang="en-US" altLang="zh-CN" sz="6000" dirty="0" err="1" smtClean="0">
                <a:solidFill>
                  <a:srgbClr val="FF6600"/>
                </a:solidFill>
                <a:latin typeface="Arial" panose="020B0604020202020204" pitchFamily="34" charset="0"/>
                <a:cs typeface="Arial" panose="020B0604020202020204" pitchFamily="34" charset="0"/>
                <a:sym typeface="+mn-lt"/>
              </a:rPr>
              <a:t>giỏi</a:t>
            </a:r>
            <a:endParaRPr lang="zh-CN" altLang="en-US" sz="6000" dirty="0">
              <a:solidFill>
                <a:srgbClr val="FF6600"/>
              </a:solidFill>
              <a:latin typeface="Arial" panose="020B0604020202020204" pitchFamily="34" charset="0"/>
              <a:cs typeface="Arial" panose="020B0604020202020204" pitchFamily="34" charset="0"/>
              <a:sym typeface="+mn-lt"/>
            </a:endParaRPr>
          </a:p>
        </p:txBody>
      </p:sp>
      <p:pic>
        <p:nvPicPr>
          <p:cNvPr id="89" name="图片 88"/>
          <p:cNvPicPr>
            <a:picLocks noChangeAspect="1"/>
          </p:cNvPicPr>
          <p:nvPr/>
        </p:nvPicPr>
        <p:blipFill rotWithShape="1">
          <a:blip r:embed="rId7">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80" name="图片 79"/>
          <p:cNvPicPr>
            <a:picLocks noChangeAspect="1"/>
          </p:cNvPicPr>
          <p:nvPr/>
        </p:nvPicPr>
        <p:blipFill rotWithShape="1">
          <a:blip r:embed="rId8">
            <a:extLst>
              <a:ext uri="{28A0092B-C50C-407E-A947-70E740481C1C}">
                <a14:useLocalDpi xmlns:a14="http://schemas.microsoft.com/office/drawing/2010/main" val="0"/>
              </a:ext>
            </a:extLst>
          </a:blip>
          <a:srcRect l="1" r="77432"/>
          <a:stretch>
            <a:fillRect/>
          </a:stretch>
        </p:blipFill>
        <p:spPr>
          <a:xfrm>
            <a:off x="0" y="3630617"/>
            <a:ext cx="2063578" cy="1215615"/>
          </a:xfrm>
          <a:prstGeom prst="rect">
            <a:avLst/>
          </a:prstGeom>
        </p:spPr>
      </p:pic>
      <p:grpSp>
        <p:nvGrpSpPr>
          <p:cNvPr id="108" name="组合 107"/>
          <p:cNvGrpSpPr/>
          <p:nvPr/>
        </p:nvGrpSpPr>
        <p:grpSpPr>
          <a:xfrm>
            <a:off x="479780" y="2610930"/>
            <a:ext cx="1053959" cy="2015590"/>
            <a:chOff x="181346" y="1761375"/>
            <a:chExt cx="1517253" cy="2901593"/>
          </a:xfrm>
        </p:grpSpPr>
        <p:pic>
          <p:nvPicPr>
            <p:cNvPr id="18" name="图片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9" name="图片 1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20" name="图片 1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86" name="图片 85"/>
          <p:cNvPicPr>
            <a:picLocks noChangeAspect="1"/>
          </p:cNvPicPr>
          <p:nvPr/>
        </p:nvPicPr>
        <p:blipFill rotWithShape="1">
          <a:blip r:embed="rId8">
            <a:extLst>
              <a:ext uri="{28A0092B-C50C-407E-A947-70E740481C1C}">
                <a14:useLocalDpi xmlns:a14="http://schemas.microsoft.com/office/drawing/2010/main" val="0"/>
              </a:ext>
            </a:extLst>
          </a:blip>
          <a:srcRect l="77162"/>
          <a:stretch>
            <a:fillRect/>
          </a:stretch>
        </p:blipFill>
        <p:spPr>
          <a:xfrm>
            <a:off x="7055708" y="3600543"/>
            <a:ext cx="2088292" cy="1215615"/>
          </a:xfrm>
          <a:prstGeom prst="rect">
            <a:avLst/>
          </a:prstGeom>
        </p:spPr>
      </p:pic>
      <p:pic>
        <p:nvPicPr>
          <p:cNvPr id="27" name="图片 26"/>
          <p:cNvPicPr>
            <a:picLocks noChangeAspect="1"/>
          </p:cNvPicPr>
          <p:nvPr/>
        </p:nvPicPr>
        <p:blipFill rotWithShape="1">
          <a:blip r:embed="rId12" cstate="print">
            <a:extLst>
              <a:ext uri="{28A0092B-C50C-407E-A947-70E740481C1C}">
                <a14:useLocalDpi xmlns:a14="http://schemas.microsoft.com/office/drawing/2010/main" val="0"/>
              </a:ext>
            </a:extLst>
          </a:blip>
          <a:srcRect r="45910"/>
          <a:stretch>
            <a:fillRect/>
          </a:stretch>
        </p:blipFill>
        <p:spPr>
          <a:xfrm>
            <a:off x="7252679" y="2497731"/>
            <a:ext cx="1632418" cy="2532923"/>
          </a:xfrm>
          <a:prstGeom prst="rect">
            <a:avLst/>
          </a:prstGeom>
        </p:spPr>
      </p:pic>
      <p:sp>
        <p:nvSpPr>
          <p:cNvPr id="92" name="任意多边形 91"/>
          <p:cNvSpPr/>
          <p:nvPr/>
        </p:nvSpPr>
        <p:spPr>
          <a:xfrm>
            <a:off x="-4933" y="4626519"/>
            <a:ext cx="9144000" cy="514663"/>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C4D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1" name="任意多边形 110"/>
          <p:cNvSpPr/>
          <p:nvPr/>
        </p:nvSpPr>
        <p:spPr>
          <a:xfrm>
            <a:off x="-4933" y="4718797"/>
            <a:ext cx="9144000" cy="426773"/>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8CB8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2" name="任意多边形 111"/>
          <p:cNvSpPr/>
          <p:nvPr/>
        </p:nvSpPr>
        <p:spPr>
          <a:xfrm>
            <a:off x="-4933" y="4865599"/>
            <a:ext cx="9144000" cy="274229"/>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679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28" name="图片 2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241774" y="3561139"/>
            <a:ext cx="2341475" cy="1329066"/>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decel="50600" fill="hold" nodeType="withEffect">
                                  <p:stCondLst>
                                    <p:cond delay="0"/>
                                  </p:stCondLst>
                                  <p:childTnLst>
                                    <p:set>
                                      <p:cBhvr>
                                        <p:cTn id="6" dur="1" fill="hold">
                                          <p:stCondLst>
                                            <p:cond delay="0"/>
                                          </p:stCondLst>
                                        </p:cTn>
                                        <p:tgtEl>
                                          <p:spTgt spid="89"/>
                                        </p:tgtEl>
                                        <p:attrNameLst>
                                          <p:attrName>style.visibility</p:attrName>
                                        </p:attrNameLst>
                                      </p:cBhvr>
                                      <p:to>
                                        <p:strVal val="visible"/>
                                      </p:to>
                                    </p:set>
                                    <p:anim calcmode="lin" valueType="num">
                                      <p:cBhvr additive="base">
                                        <p:cTn id="7" dur="1000" fill="hold"/>
                                        <p:tgtEl>
                                          <p:spTgt spid="89"/>
                                        </p:tgtEl>
                                        <p:attrNameLst>
                                          <p:attrName>ppt_x</p:attrName>
                                        </p:attrNameLst>
                                      </p:cBhvr>
                                      <p:tavLst>
                                        <p:tav tm="0">
                                          <p:val>
                                            <p:strVal val="1+#ppt_w/2"/>
                                          </p:val>
                                        </p:tav>
                                        <p:tav tm="100000">
                                          <p:val>
                                            <p:strVal val="#ppt_x"/>
                                          </p:val>
                                        </p:tav>
                                      </p:tavLst>
                                    </p:anim>
                                    <p:anim calcmode="lin" valueType="num">
                                      <p:cBhvr additive="base">
                                        <p:cTn id="8" dur="1000" fill="hold"/>
                                        <p:tgtEl>
                                          <p:spTgt spid="89"/>
                                        </p:tgtEl>
                                        <p:attrNameLst>
                                          <p:attrName>ppt_y</p:attrName>
                                        </p:attrNameLst>
                                      </p:cBhvr>
                                      <p:tavLst>
                                        <p:tav tm="0">
                                          <p:val>
                                            <p:strVal val="0-#ppt_h/2"/>
                                          </p:val>
                                        </p:tav>
                                        <p:tav tm="100000">
                                          <p:val>
                                            <p:strVal val="#ppt_y"/>
                                          </p:val>
                                        </p:tav>
                                      </p:tavLst>
                                    </p:anim>
                                  </p:childTnLst>
                                </p:cTn>
                              </p:par>
                              <p:par>
                                <p:cTn id="9" presetID="22" presetClass="entr" presetSubtype="4" fill="hold" grpId="0" nodeType="withEffect">
                                  <p:stCondLst>
                                    <p:cond delay="0"/>
                                  </p:stCondLst>
                                  <p:childTnLst>
                                    <p:set>
                                      <p:cBhvr>
                                        <p:cTn id="10" dur="1" fill="hold">
                                          <p:stCondLst>
                                            <p:cond delay="0"/>
                                          </p:stCondLst>
                                        </p:cTn>
                                        <p:tgtEl>
                                          <p:spTgt spid="92"/>
                                        </p:tgtEl>
                                        <p:attrNameLst>
                                          <p:attrName>style.visibility</p:attrName>
                                        </p:attrNameLst>
                                      </p:cBhvr>
                                      <p:to>
                                        <p:strVal val="visible"/>
                                      </p:to>
                                    </p:set>
                                    <p:animEffect transition="in" filter="wipe(down)">
                                      <p:cBhvr>
                                        <p:cTn id="11" dur="500"/>
                                        <p:tgtEl>
                                          <p:spTgt spid="92"/>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111"/>
                                        </p:tgtEl>
                                        <p:attrNameLst>
                                          <p:attrName>style.visibility</p:attrName>
                                        </p:attrNameLst>
                                      </p:cBhvr>
                                      <p:to>
                                        <p:strVal val="visible"/>
                                      </p:to>
                                    </p:set>
                                    <p:animEffect transition="in" filter="wipe(down)">
                                      <p:cBhvr>
                                        <p:cTn id="14" dur="500"/>
                                        <p:tgtEl>
                                          <p:spTgt spid="111"/>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112"/>
                                        </p:tgtEl>
                                        <p:attrNameLst>
                                          <p:attrName>style.visibility</p:attrName>
                                        </p:attrNameLst>
                                      </p:cBhvr>
                                      <p:to>
                                        <p:strVal val="visible"/>
                                      </p:to>
                                    </p:set>
                                    <p:animEffect transition="in" filter="wipe(down)">
                                      <p:cBhvr>
                                        <p:cTn id="17" dur="500"/>
                                        <p:tgtEl>
                                          <p:spTgt spid="112"/>
                                        </p:tgtEl>
                                      </p:cBhvr>
                                    </p:animEffect>
                                  </p:childTnLst>
                                </p:cTn>
                              </p:par>
                              <p:par>
                                <p:cTn id="18" presetID="42" presetClass="entr" presetSubtype="0" fill="hold" nodeType="withEffect">
                                  <p:stCondLst>
                                    <p:cond delay="0"/>
                                  </p:stCondLst>
                                  <p:childTnLst>
                                    <p:set>
                                      <p:cBhvr>
                                        <p:cTn id="19" dur="1" fill="hold">
                                          <p:stCondLst>
                                            <p:cond delay="0"/>
                                          </p:stCondLst>
                                        </p:cTn>
                                        <p:tgtEl>
                                          <p:spTgt spid="82"/>
                                        </p:tgtEl>
                                        <p:attrNameLst>
                                          <p:attrName>style.visibility</p:attrName>
                                        </p:attrNameLst>
                                      </p:cBhvr>
                                      <p:to>
                                        <p:strVal val="visible"/>
                                      </p:to>
                                    </p:set>
                                    <p:animEffect transition="in" filter="fade">
                                      <p:cBhvr>
                                        <p:cTn id="20" dur="1000"/>
                                        <p:tgtEl>
                                          <p:spTgt spid="82"/>
                                        </p:tgtEl>
                                      </p:cBhvr>
                                    </p:animEffect>
                                    <p:anim calcmode="lin" valueType="num">
                                      <p:cBhvr>
                                        <p:cTn id="21" dur="1000" fill="hold"/>
                                        <p:tgtEl>
                                          <p:spTgt spid="82"/>
                                        </p:tgtEl>
                                        <p:attrNameLst>
                                          <p:attrName>ppt_x</p:attrName>
                                        </p:attrNameLst>
                                      </p:cBhvr>
                                      <p:tavLst>
                                        <p:tav tm="0">
                                          <p:val>
                                            <p:strVal val="#ppt_x"/>
                                          </p:val>
                                        </p:tav>
                                        <p:tav tm="100000">
                                          <p:val>
                                            <p:strVal val="#ppt_x"/>
                                          </p:val>
                                        </p:tav>
                                      </p:tavLst>
                                    </p:anim>
                                    <p:anim calcmode="lin" valueType="num">
                                      <p:cBhvr>
                                        <p:cTn id="22" dur="1000" fill="hold"/>
                                        <p:tgtEl>
                                          <p:spTgt spid="82"/>
                                        </p:tgtEl>
                                        <p:attrNameLst>
                                          <p:attrName>ppt_y</p:attrName>
                                        </p:attrNameLst>
                                      </p:cBhvr>
                                      <p:tavLst>
                                        <p:tav tm="0">
                                          <p:val>
                                            <p:strVal val="#ppt_y+.1"/>
                                          </p:val>
                                        </p:tav>
                                        <p:tav tm="100000">
                                          <p:val>
                                            <p:strVal val="#ppt_y"/>
                                          </p:val>
                                        </p:tav>
                                      </p:tavLst>
                                    </p:anim>
                                  </p:childTnLst>
                                </p:cTn>
                              </p:par>
                              <p:par>
                                <p:cTn id="23" presetID="10" presetClass="entr" presetSubtype="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500"/>
                                        <p:tgtEl>
                                          <p:spTgt spid="26"/>
                                        </p:tgtEl>
                                      </p:cBhvr>
                                    </p:animEffect>
                                  </p:childTnLst>
                                </p:cTn>
                              </p:par>
                              <p:par>
                                <p:cTn id="29" presetID="8" presetClass="emph" presetSubtype="0" fill="hold" nodeType="withEffect">
                                  <p:stCondLst>
                                    <p:cond delay="0"/>
                                  </p:stCondLst>
                                  <p:childTnLst>
                                    <p:animRot by="21600000">
                                      <p:cBhvr>
                                        <p:cTn id="30" dur="10000" fill="hold"/>
                                        <p:tgtEl>
                                          <p:spTgt spid="23"/>
                                        </p:tgtEl>
                                        <p:attrNameLst>
                                          <p:attrName>r</p:attrName>
                                        </p:attrNameLst>
                                      </p:cBhvr>
                                    </p:animRot>
                                  </p:childTnLst>
                                </p:cTn>
                              </p:par>
                              <p:par>
                                <p:cTn id="31" presetID="22" presetClass="entr" presetSubtype="8" fill="hold" nodeType="withEffect">
                                  <p:stCondLst>
                                    <p:cond delay="0"/>
                                  </p:stCondLst>
                                  <p:childTnLst>
                                    <p:set>
                                      <p:cBhvr>
                                        <p:cTn id="32" dur="1" fill="hold">
                                          <p:stCondLst>
                                            <p:cond delay="0"/>
                                          </p:stCondLst>
                                        </p:cTn>
                                        <p:tgtEl>
                                          <p:spTgt spid="80"/>
                                        </p:tgtEl>
                                        <p:attrNameLst>
                                          <p:attrName>style.visibility</p:attrName>
                                        </p:attrNameLst>
                                      </p:cBhvr>
                                      <p:to>
                                        <p:strVal val="visible"/>
                                      </p:to>
                                    </p:set>
                                    <p:animEffect transition="in" filter="wipe(left)">
                                      <p:cBhvr>
                                        <p:cTn id="33" dur="500"/>
                                        <p:tgtEl>
                                          <p:spTgt spid="80"/>
                                        </p:tgtEl>
                                      </p:cBhvr>
                                    </p:animEffect>
                                  </p:childTnLst>
                                </p:cTn>
                              </p:par>
                              <p:par>
                                <p:cTn id="34" presetID="22" presetClass="entr" presetSubtype="2" fill="hold" nodeType="withEffect">
                                  <p:stCondLst>
                                    <p:cond delay="0"/>
                                  </p:stCondLst>
                                  <p:childTnLst>
                                    <p:set>
                                      <p:cBhvr>
                                        <p:cTn id="35" dur="1" fill="hold">
                                          <p:stCondLst>
                                            <p:cond delay="0"/>
                                          </p:stCondLst>
                                        </p:cTn>
                                        <p:tgtEl>
                                          <p:spTgt spid="86"/>
                                        </p:tgtEl>
                                        <p:attrNameLst>
                                          <p:attrName>style.visibility</p:attrName>
                                        </p:attrNameLst>
                                      </p:cBhvr>
                                      <p:to>
                                        <p:strVal val="visible"/>
                                      </p:to>
                                    </p:set>
                                    <p:animEffect transition="in" filter="wipe(right)">
                                      <p:cBhvr>
                                        <p:cTn id="36" dur="500"/>
                                        <p:tgtEl>
                                          <p:spTgt spid="86"/>
                                        </p:tgtEl>
                                      </p:cBhvr>
                                    </p:animEffect>
                                  </p:childTnLst>
                                </p:cTn>
                              </p:par>
                              <p:par>
                                <p:cTn id="37" presetID="42" presetClass="entr" presetSubtype="0" fill="hold" nodeType="withEffect">
                                  <p:stCondLst>
                                    <p:cond delay="0"/>
                                  </p:stCondLst>
                                  <p:childTnLst>
                                    <p:set>
                                      <p:cBhvr>
                                        <p:cTn id="38" dur="1" fill="hold">
                                          <p:stCondLst>
                                            <p:cond delay="0"/>
                                          </p:stCondLst>
                                        </p:cTn>
                                        <p:tgtEl>
                                          <p:spTgt spid="108"/>
                                        </p:tgtEl>
                                        <p:attrNameLst>
                                          <p:attrName>style.visibility</p:attrName>
                                        </p:attrNameLst>
                                      </p:cBhvr>
                                      <p:to>
                                        <p:strVal val="visible"/>
                                      </p:to>
                                    </p:set>
                                    <p:animEffect transition="in" filter="fade">
                                      <p:cBhvr>
                                        <p:cTn id="39" dur="1000"/>
                                        <p:tgtEl>
                                          <p:spTgt spid="108"/>
                                        </p:tgtEl>
                                      </p:cBhvr>
                                    </p:animEffect>
                                    <p:anim calcmode="lin" valueType="num">
                                      <p:cBhvr>
                                        <p:cTn id="40" dur="1000" fill="hold"/>
                                        <p:tgtEl>
                                          <p:spTgt spid="108"/>
                                        </p:tgtEl>
                                        <p:attrNameLst>
                                          <p:attrName>ppt_x</p:attrName>
                                        </p:attrNameLst>
                                      </p:cBhvr>
                                      <p:tavLst>
                                        <p:tav tm="0">
                                          <p:val>
                                            <p:strVal val="#ppt_x"/>
                                          </p:val>
                                        </p:tav>
                                        <p:tav tm="100000">
                                          <p:val>
                                            <p:strVal val="#ppt_x"/>
                                          </p:val>
                                        </p:tav>
                                      </p:tavLst>
                                    </p:anim>
                                    <p:anim calcmode="lin" valueType="num">
                                      <p:cBhvr>
                                        <p:cTn id="41" dur="1000" fill="hold"/>
                                        <p:tgtEl>
                                          <p:spTgt spid="108"/>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27"/>
                                        </p:tgtEl>
                                        <p:attrNameLst>
                                          <p:attrName>style.visibility</p:attrName>
                                        </p:attrNameLst>
                                      </p:cBhvr>
                                      <p:to>
                                        <p:strVal val="visible"/>
                                      </p:to>
                                    </p:set>
                                    <p:animEffect transition="in" filter="fade">
                                      <p:cBhvr>
                                        <p:cTn id="44" dur="1000"/>
                                        <p:tgtEl>
                                          <p:spTgt spid="27"/>
                                        </p:tgtEl>
                                      </p:cBhvr>
                                    </p:animEffect>
                                    <p:anim calcmode="lin" valueType="num">
                                      <p:cBhvr>
                                        <p:cTn id="45" dur="1000" fill="hold"/>
                                        <p:tgtEl>
                                          <p:spTgt spid="27"/>
                                        </p:tgtEl>
                                        <p:attrNameLst>
                                          <p:attrName>ppt_x</p:attrName>
                                        </p:attrNameLst>
                                      </p:cBhvr>
                                      <p:tavLst>
                                        <p:tav tm="0">
                                          <p:val>
                                            <p:strVal val="#ppt_x"/>
                                          </p:val>
                                        </p:tav>
                                        <p:tav tm="100000">
                                          <p:val>
                                            <p:strVal val="#ppt_x"/>
                                          </p:val>
                                        </p:tav>
                                      </p:tavLst>
                                    </p:anim>
                                    <p:anim calcmode="lin" valueType="num">
                                      <p:cBhvr>
                                        <p:cTn id="46" dur="1000" fill="hold"/>
                                        <p:tgtEl>
                                          <p:spTgt spid="27"/>
                                        </p:tgtEl>
                                        <p:attrNameLst>
                                          <p:attrName>ppt_y</p:attrName>
                                        </p:attrNameLst>
                                      </p:cBhvr>
                                      <p:tavLst>
                                        <p:tav tm="0">
                                          <p:val>
                                            <p:strVal val="#ppt_y+.1"/>
                                          </p:val>
                                        </p:tav>
                                        <p:tav tm="100000">
                                          <p:val>
                                            <p:strVal val="#ppt_y"/>
                                          </p:val>
                                        </p:tav>
                                      </p:tavLst>
                                    </p:anim>
                                  </p:childTnLst>
                                </p:cTn>
                              </p:par>
                              <p:par>
                                <p:cTn id="47" presetID="53" presetClass="entr" presetSubtype="528" fill="hold" nodeType="withEffect">
                                  <p:stCondLst>
                                    <p:cond delay="0"/>
                                  </p:stCondLst>
                                  <p:childTnLst>
                                    <p:set>
                                      <p:cBhvr>
                                        <p:cTn id="48" dur="1" fill="hold">
                                          <p:stCondLst>
                                            <p:cond delay="0"/>
                                          </p:stCondLst>
                                        </p:cTn>
                                        <p:tgtEl>
                                          <p:spTgt spid="2"/>
                                        </p:tgtEl>
                                        <p:attrNameLst>
                                          <p:attrName>style.visibility</p:attrName>
                                        </p:attrNameLst>
                                      </p:cBhvr>
                                      <p:to>
                                        <p:strVal val="visible"/>
                                      </p:to>
                                    </p:set>
                                    <p:anim calcmode="lin" valueType="num">
                                      <p:cBhvr>
                                        <p:cTn id="49" dur="1250" fill="hold"/>
                                        <p:tgtEl>
                                          <p:spTgt spid="2"/>
                                        </p:tgtEl>
                                        <p:attrNameLst>
                                          <p:attrName>ppt_w</p:attrName>
                                        </p:attrNameLst>
                                      </p:cBhvr>
                                      <p:tavLst>
                                        <p:tav tm="0">
                                          <p:val>
                                            <p:fltVal val="0"/>
                                          </p:val>
                                        </p:tav>
                                        <p:tav tm="100000">
                                          <p:val>
                                            <p:strVal val="#ppt_w"/>
                                          </p:val>
                                        </p:tav>
                                      </p:tavLst>
                                    </p:anim>
                                    <p:anim calcmode="lin" valueType="num">
                                      <p:cBhvr>
                                        <p:cTn id="50" dur="1250" fill="hold"/>
                                        <p:tgtEl>
                                          <p:spTgt spid="2"/>
                                        </p:tgtEl>
                                        <p:attrNameLst>
                                          <p:attrName>ppt_h</p:attrName>
                                        </p:attrNameLst>
                                      </p:cBhvr>
                                      <p:tavLst>
                                        <p:tav tm="0">
                                          <p:val>
                                            <p:fltVal val="0"/>
                                          </p:val>
                                        </p:tav>
                                        <p:tav tm="100000">
                                          <p:val>
                                            <p:strVal val="#ppt_h"/>
                                          </p:val>
                                        </p:tav>
                                      </p:tavLst>
                                    </p:anim>
                                    <p:animEffect transition="in" filter="fade">
                                      <p:cBhvr>
                                        <p:cTn id="51" dur="1250"/>
                                        <p:tgtEl>
                                          <p:spTgt spid="2"/>
                                        </p:tgtEl>
                                      </p:cBhvr>
                                    </p:animEffect>
                                    <p:anim calcmode="lin" valueType="num">
                                      <p:cBhvr>
                                        <p:cTn id="52" dur="1250" fill="hold"/>
                                        <p:tgtEl>
                                          <p:spTgt spid="2"/>
                                        </p:tgtEl>
                                        <p:attrNameLst>
                                          <p:attrName>ppt_x</p:attrName>
                                        </p:attrNameLst>
                                      </p:cBhvr>
                                      <p:tavLst>
                                        <p:tav tm="0">
                                          <p:val>
                                            <p:fltVal val="0.5"/>
                                          </p:val>
                                        </p:tav>
                                        <p:tav tm="100000">
                                          <p:val>
                                            <p:strVal val="#ppt_x"/>
                                          </p:val>
                                        </p:tav>
                                      </p:tavLst>
                                    </p:anim>
                                    <p:anim calcmode="lin" valueType="num">
                                      <p:cBhvr>
                                        <p:cTn id="53" dur="1250" fill="hold"/>
                                        <p:tgtEl>
                                          <p:spTgt spid="2"/>
                                        </p:tgtEl>
                                        <p:attrNameLst>
                                          <p:attrName>ppt_y</p:attrName>
                                        </p:attrNameLst>
                                      </p:cBhvr>
                                      <p:tavLst>
                                        <p:tav tm="0">
                                          <p:val>
                                            <p:fltVal val="0.5"/>
                                          </p:val>
                                        </p:tav>
                                        <p:tav tm="100000">
                                          <p:val>
                                            <p:strVal val="#ppt_y"/>
                                          </p:val>
                                        </p:tav>
                                      </p:tavLst>
                                    </p:anim>
                                  </p:childTnLst>
                                </p:cTn>
                              </p:par>
                              <p:par>
                                <p:cTn id="54" presetID="2" presetClass="entr" presetSubtype="8" decel="41000" fill="hold" nodeType="withEffect">
                                  <p:stCondLst>
                                    <p:cond delay="0"/>
                                  </p:stCondLst>
                                  <p:childTnLst>
                                    <p:set>
                                      <p:cBhvr>
                                        <p:cTn id="55" dur="1" fill="hold">
                                          <p:stCondLst>
                                            <p:cond delay="0"/>
                                          </p:stCondLst>
                                        </p:cTn>
                                        <p:tgtEl>
                                          <p:spTgt spid="28"/>
                                        </p:tgtEl>
                                        <p:attrNameLst>
                                          <p:attrName>style.visibility</p:attrName>
                                        </p:attrNameLst>
                                      </p:cBhvr>
                                      <p:to>
                                        <p:strVal val="visible"/>
                                      </p:to>
                                    </p:set>
                                    <p:anim calcmode="lin" valueType="num">
                                      <p:cBhvr additive="base">
                                        <p:cTn id="56" dur="4500" fill="hold"/>
                                        <p:tgtEl>
                                          <p:spTgt spid="28"/>
                                        </p:tgtEl>
                                        <p:attrNameLst>
                                          <p:attrName>ppt_x</p:attrName>
                                        </p:attrNameLst>
                                      </p:cBhvr>
                                      <p:tavLst>
                                        <p:tav tm="0">
                                          <p:val>
                                            <p:strVal val="0-#ppt_w/2"/>
                                          </p:val>
                                        </p:tav>
                                        <p:tav tm="100000">
                                          <p:val>
                                            <p:strVal val="#ppt_x"/>
                                          </p:val>
                                        </p:tav>
                                      </p:tavLst>
                                    </p:anim>
                                    <p:anim calcmode="lin" valueType="num">
                                      <p:cBhvr additive="base">
                                        <p:cTn id="57" dur="4500" fill="hold"/>
                                        <p:tgtEl>
                                          <p:spTgt spid="28"/>
                                        </p:tgtEl>
                                        <p:attrNameLst>
                                          <p:attrName>ppt_y</p:attrName>
                                        </p:attrNameLst>
                                      </p:cBhvr>
                                      <p:tavLst>
                                        <p:tav tm="0">
                                          <p:val>
                                            <p:strVal val="#ppt_y"/>
                                          </p:val>
                                        </p:tav>
                                        <p:tav tm="100000">
                                          <p:val>
                                            <p:strVal val="#ppt_y"/>
                                          </p:val>
                                        </p:tav>
                                      </p:tavLst>
                                    </p:anim>
                                  </p:childTnLst>
                                </p:cTn>
                              </p:par>
                              <p:par>
                                <p:cTn id="58" presetID="6" presetClass="emph" presetSubtype="0" repeatCount="14000" autoRev="1" fill="hold" nodeType="withEffect">
                                  <p:stCondLst>
                                    <p:cond delay="0"/>
                                  </p:stCondLst>
                                  <p:childTnLst>
                                    <p:animScale>
                                      <p:cBhvr>
                                        <p:cTn id="59" dur="250" fill="hold"/>
                                        <p:tgtEl>
                                          <p:spTgt spid="28"/>
                                        </p:tgtEl>
                                      </p:cBhvr>
                                      <p:by x="95000" y="9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92" grpId="0" animBg="1"/>
      <p:bldP spid="111" grpId="0" animBg="1"/>
      <p:bldP spid="11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卡通欢乐假期PPT模板"/>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POP1-W9"/>
        <a:ea typeface="华康少女文字W5"/>
        <a:cs typeface=""/>
      </a:majorFont>
      <a:minorFont>
        <a:latin typeface="DFPOP1-W9"/>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POP1-W9"/>
        <a:ea typeface="华康少女文字W5"/>
        <a:cs typeface=""/>
      </a:majorFont>
      <a:minorFont>
        <a:latin typeface="DFPOP1-W9"/>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228</TotalTime>
  <Words>442</Words>
  <Application>Microsoft Office PowerPoint</Application>
  <PresentationFormat>On-screen Show (16:9)</PresentationFormat>
  <Paragraphs>45</Paragraphs>
  <Slides>9</Slides>
  <Notes>9</Notes>
  <HiddenSlides>0</HiddenSlides>
  <MMClips>3</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9</vt:i4>
      </vt:variant>
    </vt:vector>
  </HeadingPairs>
  <TitlesOfParts>
    <vt:vector size="17" baseType="lpstr">
      <vt:lpstr>Arial</vt:lpstr>
      <vt:lpstr>DFPOP1-W9</vt:lpstr>
      <vt:lpstr>Calibri</vt:lpstr>
      <vt:lpstr>宋体</vt:lpstr>
      <vt:lpstr>华康少女文字W5</vt:lpstr>
      <vt:lpstr>Times New Roman</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卡通欢乐假期PPT模板</dc:title>
  <dc:creator>Http://Dian1.taobao.com</dc:creator>
  <dc:description>Http://Dian1.taobao.com</dc:description>
  <cp:lastModifiedBy>7U010221</cp:lastModifiedBy>
  <cp:revision>20</cp:revision>
  <dcterms:created xsi:type="dcterms:W3CDTF">2016-08-08T05:55:00Z</dcterms:created>
  <dcterms:modified xsi:type="dcterms:W3CDTF">2021-08-19T06:11:17Z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2052-10.1.0.6028</vt:lpwstr>
  </property>
</Properties>
</file>