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29/9/2022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48665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29/9/2022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86931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29/9/2022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94009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29/9/2022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9403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0A2134-B66F-475C-A742-EE0306F7693E}" type="datetimeFigureOut">
              <a:rPr lang="en-SG" smtClean="0"/>
              <a:t>29/9/2022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11963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7A0A2134-B66F-475C-A742-EE0306F7693E}" type="datetimeFigureOut">
              <a:rPr lang="en-SG" smtClean="0"/>
              <a:t>29/9/2022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513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7A0A2134-B66F-475C-A742-EE0306F7693E}" type="datetimeFigureOut">
              <a:rPr lang="en-SG" smtClean="0"/>
              <a:t>29/9/2022</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59007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7A0A2134-B66F-475C-A742-EE0306F7693E}" type="datetimeFigureOut">
              <a:rPr lang="en-SG" smtClean="0"/>
              <a:t>29/9/2022</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78671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2134-B66F-475C-A742-EE0306F7693E}" type="datetimeFigureOut">
              <a:rPr lang="en-SG" smtClean="0"/>
              <a:t>29/9/2022</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3823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29/9/2022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02444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29/9/2022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16056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2134-B66F-475C-A742-EE0306F7693E}" type="datetimeFigureOut">
              <a:rPr lang="en-SG" smtClean="0"/>
              <a:t>29/9/2022</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455CA-079C-4D72-AAFC-9B4DDF561D87}" type="slidenum">
              <a:rPr lang="en-SG" smtClean="0"/>
              <a:t>‹#›</a:t>
            </a:fld>
            <a:endParaRPr lang="en-SG"/>
          </a:p>
        </p:txBody>
      </p:sp>
    </p:spTree>
    <p:extLst>
      <p:ext uri="{BB962C8B-B14F-4D97-AF65-F5344CB8AC3E}">
        <p14:creationId xmlns:p14="http://schemas.microsoft.com/office/powerpoint/2010/main" val="4276030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thlongbien.longbien.edu.vn/bai-viet-gv-hs/trung-thu-ap-ap-duoi-ngoi-truong-long-bien-than-yeu/ct/8254/529249"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407" y="1046922"/>
            <a:ext cx="9859617" cy="523220"/>
          </a:xfrm>
          <a:prstGeom prst="rect">
            <a:avLst/>
          </a:prstGeom>
          <a:noFill/>
        </p:spPr>
        <p:txBody>
          <a:bodyPr wrap="square" rtlCol="0">
            <a:spAutoFit/>
          </a:bodyPr>
          <a:lstStyle/>
          <a:p>
            <a:r>
              <a:rPr lang="en-US" sz="2800" dirty="0" smtClean="0">
                <a:solidFill>
                  <a:srgbClr val="FF0000"/>
                </a:solidFill>
                <a:latin typeface="+mj-lt"/>
              </a:rPr>
              <a:t>	</a:t>
            </a:r>
            <a:endParaRPr lang="en-SG" sz="28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29830" y="145387"/>
            <a:ext cx="11218830" cy="6647974"/>
          </a:xfrm>
          <a:prstGeom prst="rect">
            <a:avLst/>
          </a:prstGeom>
          <a:noFill/>
        </p:spPr>
        <p:txBody>
          <a:bodyPr wrap="square" rtlCol="0">
            <a:spAutoFit/>
          </a:bodyPr>
          <a:lstStyle/>
          <a:p>
            <a:pPr algn="ctr"/>
            <a:r>
              <a:rPr lang="vi-VN" b="1" dirty="0">
                <a:hlinkClick r:id="rId2" tooltip="TRUNG THU ẤP ÁP DƯỚI NGÔI TRƯỜNG LONG BIÊN THÂN YÊU!"/>
              </a:rPr>
              <a:t>TRUNG THU </a:t>
            </a:r>
            <a:r>
              <a:rPr lang="vi-VN" b="1" dirty="0" smtClean="0">
                <a:hlinkClick r:id="rId2" tooltip="TRUNG THU ẤP ÁP DƯỚI NGÔI TRƯỜNG LONG BIÊN THÂN YÊU!"/>
              </a:rPr>
              <a:t>Ấ</a:t>
            </a:r>
            <a:r>
              <a:rPr lang="en-US" b="1" smtClean="0">
                <a:hlinkClick r:id="rId2" tooltip="TRUNG THU ẤP ÁP DƯỚI NGÔI TRƯỜNG LONG BIÊN THÂN YÊU!"/>
              </a:rPr>
              <a:t>M</a:t>
            </a:r>
            <a:r>
              <a:rPr lang="vi-VN" b="1" smtClean="0">
                <a:hlinkClick r:id="rId2" tooltip="TRUNG THU ẤP ÁP DƯỚI NGÔI TRƯỜNG LONG BIÊN THÂN YÊU!"/>
              </a:rPr>
              <a:t> </a:t>
            </a:r>
            <a:r>
              <a:rPr lang="vi-VN" b="1" dirty="0">
                <a:hlinkClick r:id="rId2" tooltip="TRUNG THU ẤP ÁP DƯỚI NGÔI TRƯỜNG LONG BIÊN THÂN YÊU!"/>
              </a:rPr>
              <a:t>ÁP DƯỚI NGÔI </a:t>
            </a:r>
            <a:r>
              <a:rPr lang="en-US" b="1" dirty="0" smtClean="0">
                <a:hlinkClick r:id="rId2" tooltip="TRUNG THU ẤP ÁP DƯỚI NGÔI TRƯỜNG LONG BIÊN THÂN YÊU!"/>
              </a:rPr>
              <a:t>NHÀ 2A1 </a:t>
            </a:r>
            <a:r>
              <a:rPr lang="vi-VN" b="1" dirty="0" smtClean="0">
                <a:hlinkClick r:id="rId2" tooltip="TRUNG THU ẤP ÁP DƯỚI NGÔI TRƯỜNG LONG BIÊN THÂN YÊU!"/>
              </a:rPr>
              <a:t>THÂN </a:t>
            </a:r>
            <a:r>
              <a:rPr lang="vi-VN" b="1" dirty="0">
                <a:hlinkClick r:id="rId2" tooltip="TRUNG THU ẤP ÁP DƯỚI NGÔI TRƯỜNG LONG BIÊN THÂN YÊU!"/>
              </a:rPr>
              <a:t>YÊU!</a:t>
            </a:r>
            <a:endParaRPr lang="vi-VN" dirty="0"/>
          </a:p>
          <a:p>
            <a:pPr algn="ctr"/>
            <a:endParaRPr lang="en-US" sz="2400" b="1" dirty="0" smtClean="0">
              <a:solidFill>
                <a:srgbClr val="FF0000"/>
              </a:solidFill>
              <a:latin typeface="Times New Roman" panose="02020603050405020304" pitchFamily="18" charset="0"/>
              <a:cs typeface="Times New Roman" panose="02020603050405020304" pitchFamily="18" charset="0"/>
            </a:endParaRPr>
          </a:p>
          <a:p>
            <a:pPr algn="ctr"/>
            <a:r>
              <a:rPr lang="en-US" sz="2400" b="1" dirty="0">
                <a:solidFill>
                  <a:srgbClr val="FF0000"/>
                </a:solidFill>
                <a:latin typeface="Times New Roman" panose="02020603050405020304" pitchFamily="18" charset="0"/>
                <a:cs typeface="Times New Roman" panose="02020603050405020304" pitchFamily="18" charset="0"/>
              </a:rPr>
              <a:t>	</a:t>
            </a:r>
            <a:r>
              <a:rPr lang="vi-VN" sz="2400" dirty="0" smtClean="0">
                <a:latin typeface="+mj-lt"/>
              </a:rPr>
              <a:t>Tùng </a:t>
            </a:r>
            <a:r>
              <a:rPr lang="vi-VN" sz="2400" dirty="0">
                <a:latin typeface="+mj-lt"/>
              </a:rPr>
              <a:t>rinh rinh tùng tùng tùng rinh rinh</a:t>
            </a:r>
            <a:br>
              <a:rPr lang="vi-VN" sz="2400" dirty="0">
                <a:latin typeface="+mj-lt"/>
              </a:rPr>
            </a:br>
            <a:r>
              <a:rPr lang="vi-VN" sz="2400" dirty="0">
                <a:latin typeface="+mj-lt"/>
              </a:rPr>
              <a:t>    Đây ánh sao vui chiếu xa non ngàn</a:t>
            </a:r>
            <a:br>
              <a:rPr lang="vi-VN" sz="2400" dirty="0">
                <a:latin typeface="+mj-lt"/>
              </a:rPr>
            </a:br>
            <a:r>
              <a:rPr lang="vi-VN" sz="2400" dirty="0">
                <a:latin typeface="+mj-lt"/>
              </a:rPr>
              <a:t>         Tùng rinh rinh rinh rinh tùng rinh rinh</a:t>
            </a:r>
            <a:br>
              <a:rPr lang="vi-VN" sz="2400" dirty="0">
                <a:latin typeface="+mj-lt"/>
              </a:rPr>
            </a:br>
            <a:r>
              <a:rPr lang="vi-VN" sz="2400" dirty="0">
                <a:latin typeface="+mj-lt"/>
              </a:rPr>
              <a:t> Ánh sao Bác Hồ tỏa sáng nơi nơi.</a:t>
            </a:r>
          </a:p>
          <a:p>
            <a:r>
              <a:rPr lang="vi-VN" sz="2400" dirty="0">
                <a:latin typeface="+mj-lt"/>
              </a:rPr>
              <a:t>          Thế là một mùa Tết trung thu đã đến, mang theo biết bao niềm vui, háo hức của tuổi thơ. Không khí trung thu đã tràn ngập khắp mọi nơi, mọi nhà và lan tỏa đến ngôi trường Tiểu học </a:t>
            </a:r>
            <a:r>
              <a:rPr lang="en-US" sz="2400" dirty="0" err="1" smtClean="0">
                <a:latin typeface="Times New Roman" panose="02020603050405020304" pitchFamily="18" charset="0"/>
                <a:cs typeface="Times New Roman" panose="02020603050405020304" pitchFamily="18" charset="0"/>
              </a:rPr>
              <a:t>Giang</a:t>
            </a:r>
            <a:r>
              <a:rPr lang="vi-VN" sz="2400" dirty="0" smtClean="0">
                <a:latin typeface="+mj-lt"/>
              </a:rPr>
              <a:t> </a:t>
            </a:r>
            <a:r>
              <a:rPr lang="vi-VN" sz="2400" dirty="0">
                <a:latin typeface="+mj-lt"/>
              </a:rPr>
              <a:t>Biên thân yêu!</a:t>
            </a:r>
            <a:br>
              <a:rPr lang="vi-VN" sz="2400" dirty="0">
                <a:latin typeface="+mj-lt"/>
              </a:rPr>
            </a:br>
            <a:r>
              <a:rPr lang="vi-VN" sz="2400" dirty="0">
                <a:latin typeface="+mj-lt"/>
              </a:rPr>
              <a:t>          Khác với năm trước, năm nay, các em lại được cùng nhau đón Tết Trung thu, được vui chơi thỏa thích, phá cỗ đêm trăng rằm, được rước đèn cùng bạn bè thầy cô và người thân. Hòa chung niềm vui ấy, trường Tiểu học </a:t>
            </a:r>
            <a:r>
              <a:rPr lang="en-US" sz="2400" dirty="0" err="1" smtClean="0">
                <a:latin typeface="Times New Roman" panose="02020603050405020304" pitchFamily="18" charset="0"/>
                <a:cs typeface="Times New Roman" panose="02020603050405020304" pitchFamily="18" charset="0"/>
              </a:rPr>
              <a:t>Giang</a:t>
            </a:r>
            <a:r>
              <a:rPr lang="vi-VN" sz="2400" dirty="0" smtClean="0">
                <a:latin typeface="+mj-lt"/>
              </a:rPr>
              <a:t> </a:t>
            </a:r>
            <a:r>
              <a:rPr lang="vi-VN" sz="2400" dirty="0">
                <a:latin typeface="+mj-lt"/>
              </a:rPr>
              <a:t>Biên đã tổ chức những hoạt động </a:t>
            </a:r>
            <a:r>
              <a:rPr lang="vi-VN" sz="2400" dirty="0" smtClean="0">
                <a:latin typeface="+mj-lt"/>
              </a:rPr>
              <a:t>ý</a:t>
            </a:r>
            <a:r>
              <a:rPr lang="en-US" sz="2400" dirty="0" smtClean="0">
                <a:latin typeface="+mj-lt"/>
              </a:rPr>
              <a:t> </a:t>
            </a:r>
            <a:r>
              <a:rPr lang="vi-VN" sz="2400" dirty="0" smtClean="0">
                <a:latin typeface="+mj-lt"/>
              </a:rPr>
              <a:t>nghĩa </a:t>
            </a:r>
            <a:r>
              <a:rPr lang="vi-VN" sz="2400" dirty="0">
                <a:latin typeface="+mj-lt"/>
              </a:rPr>
              <a:t>cho các con trong dịp Tết Trung thu.</a:t>
            </a:r>
          </a:p>
          <a:p>
            <a:r>
              <a:rPr lang="vi-VN" sz="2400" dirty="0">
                <a:latin typeface="+mj-lt"/>
              </a:rPr>
              <a:t>Đối với  các con học sinh </a:t>
            </a:r>
            <a:r>
              <a:rPr lang="en-US" sz="2400" dirty="0" err="1" smtClean="0">
                <a:latin typeface="+mj-lt"/>
              </a:rPr>
              <a:t>lớp</a:t>
            </a:r>
            <a:r>
              <a:rPr lang="en-US" sz="2400" dirty="0" smtClean="0">
                <a:latin typeface="+mj-lt"/>
              </a:rPr>
              <a:t> 2A1</a:t>
            </a:r>
            <a:r>
              <a:rPr lang="vi-VN" sz="2400" dirty="0" smtClean="0">
                <a:latin typeface="+mj-lt"/>
              </a:rPr>
              <a:t>, </a:t>
            </a:r>
            <a:r>
              <a:rPr lang="vi-VN" sz="2400" dirty="0">
                <a:latin typeface="+mj-lt"/>
              </a:rPr>
              <a:t>Trung thu này thật có ý nghĩa, bởi đây là Trung thu đầu tiên con đến với mái trường Long Biên thân yêu. Ban giám hiệu nhà trường, Ban phụ huynh cùng cô giáo chủ nhiệm </a:t>
            </a:r>
            <a:r>
              <a:rPr lang="en-US" sz="2400" dirty="0" smtClean="0">
                <a:latin typeface="+mj-lt"/>
              </a:rPr>
              <a:t>\</a:t>
            </a:r>
            <a:r>
              <a:rPr lang="vi-VN" sz="2400" dirty="0" smtClean="0">
                <a:latin typeface="+mj-lt"/>
              </a:rPr>
              <a:t>đã </a:t>
            </a:r>
            <a:r>
              <a:rPr lang="vi-VN" sz="2400" dirty="0">
                <a:latin typeface="+mj-lt"/>
              </a:rPr>
              <a:t>tổ chức cho học sinh ngày hội “ Trăng Rằm” với nhiều hoạt động bổ ích: múa </a:t>
            </a:r>
            <a:r>
              <a:rPr lang="vi-VN" sz="2400" dirty="0" smtClean="0">
                <a:latin typeface="+mj-lt"/>
              </a:rPr>
              <a:t>lân, </a:t>
            </a:r>
            <a:r>
              <a:rPr lang="vi-VN" sz="2400" dirty="0">
                <a:latin typeface="+mj-lt"/>
              </a:rPr>
              <a:t>làm mặt nạ, bày mâm cỗ Trung thu,…</a:t>
            </a:r>
          </a:p>
          <a:p>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884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1060174" y="-1"/>
            <a:ext cx="9183756" cy="6887817"/>
          </a:xfrm>
          <a:prstGeom prst="rect">
            <a:avLst/>
          </a:prstGeom>
        </p:spPr>
      </p:pic>
    </p:spTree>
    <p:extLst>
      <p:ext uri="{BB962C8B-B14F-4D97-AF65-F5344CB8AC3E}">
        <p14:creationId xmlns:p14="http://schemas.microsoft.com/office/powerpoint/2010/main" val="150262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pic>
        <p:nvPicPr>
          <p:cNvPr id="4" name="Content Placeholder 3"/>
          <p:cNvPicPr>
            <a:picLocks noGrp="1" noChangeAspect="1"/>
          </p:cNvPicPr>
          <p:nvPr>
            <p:ph idx="1"/>
          </p:nvPr>
        </p:nvPicPr>
        <p:blipFill>
          <a:blip r:embed="rId2"/>
          <a:stretch>
            <a:fillRect/>
          </a:stretch>
        </p:blipFill>
        <p:spPr>
          <a:xfrm>
            <a:off x="1526783" y="106018"/>
            <a:ext cx="9138433" cy="6853824"/>
          </a:xfrm>
          <a:prstGeom prst="rect">
            <a:avLst/>
          </a:prstGeom>
        </p:spPr>
      </p:pic>
    </p:spTree>
    <p:extLst>
      <p:ext uri="{BB962C8B-B14F-4D97-AF65-F5344CB8AC3E}">
        <p14:creationId xmlns:p14="http://schemas.microsoft.com/office/powerpoint/2010/main" val="1934615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2584174" y="0"/>
            <a:ext cx="5565913" cy="6684135"/>
          </a:xfrm>
          <a:prstGeom prst="rect">
            <a:avLst/>
          </a:prstGeom>
        </p:spPr>
      </p:pic>
    </p:spTree>
    <p:extLst>
      <p:ext uri="{BB962C8B-B14F-4D97-AF65-F5344CB8AC3E}">
        <p14:creationId xmlns:p14="http://schemas.microsoft.com/office/powerpoint/2010/main" val="4031894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12</Words>
  <Application>Microsoft Office PowerPoint</Application>
  <PresentationFormat>Widescreen</PresentationFormat>
  <Paragraphs>6</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ltgsvn@outlook.com</dc:creator>
  <cp:lastModifiedBy>ltgsvn@outlook.com</cp:lastModifiedBy>
  <cp:revision>26</cp:revision>
  <dcterms:created xsi:type="dcterms:W3CDTF">2022-03-06T11:18:05Z</dcterms:created>
  <dcterms:modified xsi:type="dcterms:W3CDTF">2022-09-29T01:17:28Z</dcterms:modified>
</cp:coreProperties>
</file>