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9" r:id="rId3"/>
  </p:sldMasterIdLst>
  <p:notesMasterIdLst>
    <p:notesMasterId r:id="rId11"/>
  </p:notesMasterIdLst>
  <p:sldIdLst>
    <p:sldId id="2007577119" r:id="rId4"/>
    <p:sldId id="2007577120" r:id="rId5"/>
    <p:sldId id="360" r:id="rId6"/>
    <p:sldId id="363" r:id="rId7"/>
    <p:sldId id="2007577118" r:id="rId8"/>
    <p:sldId id="284" r:id="rId9"/>
    <p:sldId id="33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49" d="100"/>
          <a:sy n="49" d="100"/>
        </p:scale>
        <p:origin x="-1542" y="-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E3E4-832D-4B82-9257-32413298F19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21C01-BB4E-43B4-BF2D-65F935D7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8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53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63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9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9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34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09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9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1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47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7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1624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18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59846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Chào</a:t>
            </a:r>
            <a:r>
              <a:rPr 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mừng</a:t>
            </a:r>
            <a:r>
              <a:rPr 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các</a:t>
            </a:r>
            <a:r>
              <a:rPr 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con </a:t>
            </a:r>
            <a:r>
              <a:rPr lang="en-US" sz="48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đến</a:t>
            </a:r>
            <a:r>
              <a:rPr 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với</a:t>
            </a:r>
            <a:r>
              <a:rPr 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vi-VN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tiết</a:t>
            </a:r>
            <a:r>
              <a:rPr lang="en-US" altLang="vi-VN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Tiếng</a:t>
            </a:r>
            <a:r>
              <a:rPr lang="en-US" altLang="vi-VN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Việt</a:t>
            </a:r>
            <a:r>
              <a:rPr lang="en-US" altLang="vi-VN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-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Lớp</a:t>
            </a:r>
            <a:r>
              <a:rPr lang="en-US" altLang="vi-VN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2</a:t>
            </a:r>
            <a:endParaRPr lang="en-US" altLang="vi-VN" sz="4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7250" y="3152167"/>
            <a:ext cx="7381060" cy="14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Vân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Anh</a:t>
            </a:r>
            <a:endParaRPr lang="en-US" altLang="vi-VN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9752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mini-hinh-nen-slide-dep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585" y="-444063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bị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endParaRPr lang="en-US" altLang="vi-VN" sz="4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88" y="1221516"/>
            <a:ext cx="3286125" cy="3909060"/>
          </a:xfrm>
          <a:prstGeom prst="rect">
            <a:avLst/>
          </a:prstGeom>
        </p:spPr>
      </p:pic>
      <p:pic>
        <p:nvPicPr>
          <p:cNvPr id="2050" name="Picture 2" descr="Vở ô ly 48T Hồng Hà 05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17" y="12215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5234" y="1221516"/>
            <a:ext cx="252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tả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Bút máy Nhật Bản Wancher Juvenile ngòi Medium màu đ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út máy Nhật Bản Wancher Juvenile ngòi Medium màu đ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99" y="1221516"/>
            <a:ext cx="3545432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21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251948" y="859396"/>
            <a:ext cx="701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</a:rPr>
              <a:t>Nghe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</a:rPr>
              <a:t>viết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Ngày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hôm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qua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đâu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rồi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3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6E4FE81-70BA-41F4-BF05-6EA2825C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636884"/>
            <a:ext cx="12024459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2.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Tìm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những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cái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còn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thiếu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trong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bảng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.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Học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thuộc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/>
            </a:r>
            <a:br>
              <a:rPr lang="en-US" sz="3600" dirty="0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</a:br>
            <a:r>
              <a:rPr lang="en-US" sz="3600" dirty="0" err="1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tên</a:t>
            </a:r>
            <a:r>
              <a:rPr lang="en-US" sz="3600" dirty="0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các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cái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="" xmlns:a16="http://schemas.microsoft.com/office/drawing/2014/main" id="{5B053235-3294-4D24-BDC3-53A3C73D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4709"/>
              </p:ext>
            </p:extLst>
          </p:nvPr>
        </p:nvGraphicFramePr>
        <p:xfrm>
          <a:off x="899159" y="2120087"/>
          <a:ext cx="4917441" cy="435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="" xmlns:a16="http://schemas.microsoft.com/office/drawing/2014/main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="" xmlns:a16="http://schemas.microsoft.com/office/drawing/2014/main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="" xmlns:a16="http://schemas.microsoft.com/office/drawing/2014/main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tự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cái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cái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HP001 4 hàng" panose="020B0603050302020204" pitchFamily="34" charset="-93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HP001 4 hàng" panose="020B0603050302020204" pitchFamily="34" charset="-93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HP001 4 hàng" panose="020B0603050302020204" pitchFamily="34" charset="-93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HP001 4 hàng" panose="020B0603050302020204" pitchFamily="34" charset="-93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bê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329946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HP001 4 hàng" panose="020B0603050302020204" pitchFamily="34" charset="-93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xê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9332805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="" xmlns:a16="http://schemas.microsoft.com/office/drawing/2014/main" id="{55F4989A-C406-4848-9796-C28DC71F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97323"/>
              </p:ext>
            </p:extLst>
          </p:nvPr>
        </p:nvGraphicFramePr>
        <p:xfrm>
          <a:off x="6426200" y="2120087"/>
          <a:ext cx="4917441" cy="364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="" xmlns:a16="http://schemas.microsoft.com/office/drawing/2014/main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="" xmlns:a16="http://schemas.microsoft.com/office/drawing/2014/main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="" xmlns:a16="http://schemas.microsoft.com/office/drawing/2014/main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tự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cái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cái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dê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HP001 4 hàng" panose="020B0603050302020204" pitchFamily="34" charset="-93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đê</a:t>
                      </a:r>
                      <a:endParaRPr lang="en-US" sz="2400" b="1" dirty="0">
                        <a:latin typeface="Tahoma" panose="020B0604030504040204" pitchFamily="34" charset="0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-93"/>
                        <a:ea typeface="Arial-Rounded" panose="020B0500000000000000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HP001 4 hàng" panose="020B0603050302020204" pitchFamily="34" charset="-93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Arial-Rounded" panose="020B0500000000000000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32994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6A5B384-8EC7-4AB6-A7AC-38551B41F2DD}"/>
              </a:ext>
            </a:extLst>
          </p:cNvPr>
          <p:cNvSpPr txBox="1"/>
          <p:nvPr/>
        </p:nvSpPr>
        <p:spPr>
          <a:xfrm>
            <a:off x="3026409" y="4512194"/>
            <a:ext cx="662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anose="020B0500000000000000" pitchFamily="34" charset="0"/>
                <a:cs typeface="Tahoma" panose="020B0604030504040204" pitchFamily="34" charset="0"/>
              </a:rPr>
              <a:t>â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F628295-B802-4954-A1D8-EEF7BA6AF921}"/>
              </a:ext>
            </a:extLst>
          </p:cNvPr>
          <p:cNvSpPr txBox="1"/>
          <p:nvPr/>
        </p:nvSpPr>
        <p:spPr>
          <a:xfrm>
            <a:off x="3026409" y="5829209"/>
            <a:ext cx="662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anose="020B0500000000000000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5AA16DE-7951-45BE-AADD-257B1D2A1638}"/>
              </a:ext>
            </a:extLst>
          </p:cNvPr>
          <p:cNvSpPr txBox="1"/>
          <p:nvPr/>
        </p:nvSpPr>
        <p:spPr>
          <a:xfrm>
            <a:off x="8553450" y="3074667"/>
            <a:ext cx="662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anose="020B0500000000000000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063D362-4C4E-43B3-8163-3C6AF23D6D66}"/>
              </a:ext>
            </a:extLst>
          </p:cNvPr>
          <p:cNvSpPr txBox="1"/>
          <p:nvPr/>
        </p:nvSpPr>
        <p:spPr>
          <a:xfrm>
            <a:off x="8553450" y="4490912"/>
            <a:ext cx="662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anose="020B0500000000000000" pitchFamily="34" charset="0"/>
                <a:cs typeface="Tahom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952FA3-C211-425D-ACC2-45A72F116B1F}"/>
              </a:ext>
            </a:extLst>
          </p:cNvPr>
          <p:cNvSpPr txBox="1"/>
          <p:nvPr/>
        </p:nvSpPr>
        <p:spPr>
          <a:xfrm>
            <a:off x="861134" y="288235"/>
            <a:ext cx="9321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Sắp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xếp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A4C3E5-E5E2-49E8-9A4F-A9597DF0D087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51316DC-C902-458C-9C82-BF503DD87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666" y="2369761"/>
            <a:ext cx="1584569" cy="1580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D2CC424-952A-463B-A28D-94BC02FA7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136" y="2253459"/>
            <a:ext cx="1584569" cy="14629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FD60122-A998-4A8E-B4AB-26417AD42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407" y="2369761"/>
            <a:ext cx="1369382" cy="1462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C3704CE-C191-4A24-B1B0-8E8A075663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901" y="2369761"/>
            <a:ext cx="1584569" cy="1462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4347118-3153-40CD-98C1-307CC8B8F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967" y="2327676"/>
            <a:ext cx="1584568" cy="15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D552507-CE00-4B81-A75A-544FF8100D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7107" y="2369761"/>
            <a:ext cx="1789807" cy="1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58073 0.235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14662 0.24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33333E-6 L 0.14479 0.219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0143 0.219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57617 0.229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3 0.2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pic>
        <p:nvPicPr>
          <p:cNvPr id="2" name="Nghe viết Ngày hôm qua đâu rồi_HTS">
            <a:hlinkClick r:id="" action="ppaction://media"/>
            <a:extLst>
              <a:ext uri="{FF2B5EF4-FFF2-40B4-BE49-F238E27FC236}">
                <a16:creationId xmlns="" xmlns:a16="http://schemas.microsoft.com/office/drawing/2014/main" id="{2EB67F72-0BE1-42DE-9A3A-A0EDC471C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584.9094"/>
                    <p14:bmk name="Bookmark 2" time="1631.9719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116" y="233182"/>
            <a:ext cx="487363" cy="487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0"/>
            <a:ext cx="59531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7463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133</Words>
  <Application>Microsoft Office PowerPoint</Application>
  <PresentationFormat>Custom</PresentationFormat>
  <Paragraphs>51</Paragraphs>
  <Slides>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主题</vt:lpstr>
      <vt:lpstr>1_Office 主题​​</vt:lpstr>
      <vt:lpstr>Office 主题​​</vt:lpstr>
      <vt:lpstr>Chào mừng các con đến với tiết Tiếng Việt - Lớp 2</vt:lpstr>
      <vt:lpstr>Các con cần chuẩn bị:</vt:lpstr>
      <vt:lpstr>PowerPoint Presentation</vt:lpstr>
      <vt:lpstr>PowerPoint Presentation</vt:lpstr>
      <vt:lpstr>2. Tìm những chữ cái còn thiếu trong bảng. Học thuộc  tên các chữ cái.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2021-07-24T01:05:21Z</dcterms:created>
  <dcterms:modified xsi:type="dcterms:W3CDTF">2021-09-08T10:41:47Z</dcterms:modified>
</cp:coreProperties>
</file>