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8.jpg" ContentType="image/png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57" r:id="rId9"/>
    <p:sldId id="258" r:id="rId10"/>
    <p:sldId id="269" r:id="rId11"/>
    <p:sldId id="273" r:id="rId12"/>
    <p:sldId id="270" r:id="rId13"/>
    <p:sldId id="271" r:id="rId14"/>
    <p:sldId id="272" r:id="rId15"/>
    <p:sldId id="259" r:id="rId16"/>
    <p:sldId id="261" r:id="rId17"/>
    <p:sldId id="262" r:id="rId18"/>
    <p:sldId id="280" r:id="rId19"/>
    <p:sldId id="263" r:id="rId20"/>
    <p:sldId id="268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8" autoAdjust="0"/>
  </p:normalViewPr>
  <p:slideViewPr>
    <p:cSldViewPr>
      <p:cViewPr varScale="1">
        <p:scale>
          <a:sx n="68" d="100"/>
          <a:sy n="68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1FDD-FD49-4816-8DBF-479DA788BAA5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E63B-D6C8-43CC-BF04-427BF296BA7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024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Bấm</a:t>
            </a:r>
            <a:r>
              <a:rPr lang="vi-VN" baseline="0" dirty="0" smtClean="0"/>
              <a:t> vào con cá để quay về trang chủ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00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Bấm</a:t>
            </a:r>
            <a:r>
              <a:rPr lang="vi-VN" baseline="0" dirty="0" smtClean="0"/>
              <a:t> vào bạch tuột để quay về trang chủ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165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Bấm</a:t>
            </a:r>
            <a:r>
              <a:rPr lang="vi-VN" baseline="0" dirty="0" smtClean="0"/>
              <a:t> vào con cá 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373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Bấm</a:t>
            </a:r>
            <a:r>
              <a:rPr lang="vi-VN" baseline="0" dirty="0" smtClean="0"/>
              <a:t> vào con cua để quay về trang chủ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430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2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413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450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68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311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95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56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8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57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2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122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F43AE-FA9A-476B-B25A-D96CC18D1D9F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701FD-E3C9-459A-ACE0-3CFD001048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24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jp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slide" Target="slide4.xml"/><Relationship Id="rId2" Type="http://schemas.openxmlformats.org/officeDocument/2006/relationships/image" Target="../media/image5.jp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0.png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9.gif"/><Relationship Id="rId4" Type="http://schemas.openxmlformats.org/officeDocument/2006/relationships/image" Target="../media/image6.gif"/><Relationship Id="rId9" Type="http://schemas.openxmlformats.org/officeDocument/2006/relationships/slide" Target="slide13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3430910" y="908720"/>
            <a:ext cx="5520172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9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513" y="23167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18742" y="26238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622" y="969846"/>
            <a:ext cx="108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 + 3 = 			14 – 4 = 			10 + 9 = 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10 + 6 = 			17 – 7 =			19 – 9 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272" y="3296946"/>
            <a:ext cx="108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LcParenR" startAt="2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13 + 5 = 			19 – 4 = 			12 + 3 = 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	11 + 6 = 			18 – 5 =			3 + 12 =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0910" y="134250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30910" y="24208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3318" y="242262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1310" y="134250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89906" y="122996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89906" y="242088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5366" y="364502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02918" y="472514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3318" y="364502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3318" y="4725143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789906" y="366686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08384" y="472514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822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513" y="23167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18742" y="262389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566" y="969846"/>
            <a:ext cx="112332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80 + 10 = 			40 + 20 + 10 = 		 50 + 10 +20 =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60 – 40 = 			80 – 30 + 40 =		 30 + 60 – 50 =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566" y="3296946"/>
            <a:ext cx="1080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lphaLcParenR" startAt="2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 + 3 + 4 = 		9 + 1 – 5 = 		 8 + 2 – 1 =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10 + 2 + 1 = 		13 – 3 – 4 =		 15 – 5 + 3 =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8842" y="12687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6854" y="2278613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3358" y="2268161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3358" y="133205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63758" y="12687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76328" y="226816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2878" y="3573016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0020" y="458112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5286" y="3636313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1310" y="4572417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9702" y="364502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47734" y="4581128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0585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2513" y="231673"/>
            <a:ext cx="654049" cy="635000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18742" y="262389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430910" y="1057479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 + 25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48 - 13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5023553" y="2852936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74 + 3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28 - 5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8826145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 + 30 69 - 60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118926" y="2852936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 + 25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48 - 13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3038" y="2678679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32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+ 25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727054" y="4190847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3318" y="2676374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48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  5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47334" y="4188542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2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914E-6 -1.48148E-6 L 0.19263 -0.26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2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uiExpand="1" build="p"/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2473760" y="265391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74 + 3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28 – 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126654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 + 25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48 - 13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8826145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 + 30 69 – 60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4871070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74 + 3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28 – 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4966" y="2396765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74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  3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77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078982" y="3908933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9342" y="2394460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28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  5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7463358" y="3906628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6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144E-6 -4.81481E-6 L -0.19185 -0.3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  <p:bldP spid="8" grpId="1" animBg="1"/>
      <p:bldP spid="9" grpId="1" animBg="1"/>
      <p:bldP spid="9" grpId="2" animBg="1"/>
      <p:bldP spid="10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3760" y="265391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 + 30 69 – 60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126654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32 + 25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48 - 13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087094" y="2636912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74 + 3</a:t>
            </a:r>
          </a:p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28 – 5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9047534" y="2780928"/>
            <a:ext cx="2520280" cy="1584176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 + 30 69 – 60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4966" y="2396765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47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+ 30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77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078982" y="3908933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9342" y="2394460"/>
            <a:ext cx="13681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2913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69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–  60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63358" y="3906628"/>
            <a:ext cx="11521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9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8623E-6 -4.81481E-6 L -0.55785 -0.367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93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6" grpId="0" build="p"/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670" y="2348880"/>
            <a:ext cx="9421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đúng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261163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9022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41222" y="480793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2351" y="4725402"/>
            <a:ext cx="621265" cy="5436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Snip Diagonal Corner Rectangle 27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26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78</a:t>
                </a:r>
              </a:p>
            </p:txBody>
          </p:sp>
        </mc:Choice>
        <mc:Fallback xmlns="">
          <p:sp>
            <p:nvSpPr>
              <p:cNvPr id="28" name="Snip Diagonal Corner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9"/>
                <a:stretch>
                  <a:fillRect b="-9237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4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06974" y="45911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72745" y="459111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87033" y="491525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26074" y="4832722"/>
            <a:ext cx="621265" cy="54369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r>
                  <a:rPr lang="en-US" sz="6000" dirty="0" smtClean="0"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bar>
                      <m:bar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6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eqArr>
                          <m:eqArrPr>
                            <m:ctrlPr>
                              <a:rPr lang="en-US" sz="6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</m:e>
                          <m:e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44</m:t>
                            </m:r>
                          </m:e>
                        </m:eqArr>
                      </m:e>
                    </m:ba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66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9"/>
                <a:stretch>
                  <a:fillRect b="-8835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5"/>
              <p:cNvSpPr/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rgbClr val="00FF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60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34</m:t>
                              </m:r>
                            </m:e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66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Snip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878" y="332656"/>
                <a:ext cx="8784976" cy="3004139"/>
              </a:xfrm>
              <a:prstGeom prst="snip2DiagRect">
                <a:avLst/>
              </a:prstGeom>
              <a:blipFill>
                <a:blip r:embed="rId6"/>
                <a:stretch>
                  <a:fillRect b="-8835"/>
                </a:stretch>
              </a:blipFill>
              <a:ln w="38100">
                <a:solidFill>
                  <a:srgbClr val="00FFCC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925330" y="908720"/>
            <a:ext cx="4498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61163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39022" y="448379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41222" y="480793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2351" y="4725402"/>
            <a:ext cx="621265" cy="5436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0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2384" b="17672"/>
          <a:stretch/>
        </p:blipFill>
        <p:spPr>
          <a:xfrm>
            <a:off x="374069" y="0"/>
            <a:ext cx="7128792" cy="699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5366" y="1357129"/>
            <a:ext cx="4032448" cy="52014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Daën</a:t>
            </a:r>
            <a:r>
              <a:rPr lang="en-US" sz="1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 </a:t>
            </a:r>
            <a:r>
              <a:rPr lang="en-US" sz="16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doø</a:t>
            </a:r>
            <a:endParaRPr lang="vi-VN" sz="1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453950" y="-127000"/>
            <a:ext cx="487616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2878" y="2573532"/>
            <a:ext cx="5904656" cy="178509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43" y="4289968"/>
            <a:ext cx="1830561" cy="12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43798" y="1484784"/>
            <a:ext cx="7704856" cy="29523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2998861" y="3415340"/>
            <a:ext cx="7217883" cy="344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1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49" y="4443212"/>
            <a:ext cx="2025386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24" y="3581968"/>
            <a:ext cx="2107926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53" y="2728713"/>
            <a:ext cx="195977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04" y="5333679"/>
            <a:ext cx="242326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ưới bạch tuột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4749600" y="1418725"/>
            <a:ext cx="2416081" cy="2972868"/>
          </a:xfrm>
          <a:prstGeom prst="rect">
            <a:avLst/>
          </a:prstGeom>
        </p:spPr>
      </p:pic>
      <p:pic>
        <p:nvPicPr>
          <p:cNvPr id="7" name="lưới cá vàng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1545804" y="3113721"/>
            <a:ext cx="2416081" cy="29728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790446" y="0"/>
            <a:ext cx="0" cy="16002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174955" y="-48577"/>
            <a:ext cx="762113" cy="3530600"/>
          </a:xfrm>
          <a:custGeom>
            <a:avLst/>
            <a:gdLst>
              <a:gd name="connsiteX0" fmla="*/ 118169 w 571659"/>
              <a:gd name="connsiteY0" fmla="*/ 2483318 h 2483318"/>
              <a:gd name="connsiteX1" fmla="*/ 570556 w 571659"/>
              <a:gd name="connsiteY1" fmla="*/ 2050182 h 2483318"/>
              <a:gd name="connsiteX2" fmla="*/ 2666 w 571659"/>
              <a:gd name="connsiteY2" fmla="*/ 1434165 h 2483318"/>
              <a:gd name="connsiteX3" fmla="*/ 349175 w 571659"/>
              <a:gd name="connsiteY3" fmla="*/ 885525 h 2483318"/>
              <a:gd name="connsiteX4" fmla="*/ 156670 w 571659"/>
              <a:gd name="connsiteY4" fmla="*/ 231007 h 2483318"/>
              <a:gd name="connsiteX5" fmla="*/ 233672 w 571659"/>
              <a:gd name="connsiteY5" fmla="*/ 0 h 248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59" h="2483318">
                <a:moveTo>
                  <a:pt x="118169" y="2483318"/>
                </a:moveTo>
                <a:cubicBezTo>
                  <a:pt x="353987" y="2354179"/>
                  <a:pt x="589806" y="2225041"/>
                  <a:pt x="570556" y="2050182"/>
                </a:cubicBezTo>
                <a:cubicBezTo>
                  <a:pt x="551306" y="1875323"/>
                  <a:pt x="39563" y="1628274"/>
                  <a:pt x="2666" y="1434165"/>
                </a:cubicBezTo>
                <a:cubicBezTo>
                  <a:pt x="-34231" y="1240056"/>
                  <a:pt x="323508" y="1086051"/>
                  <a:pt x="349175" y="885525"/>
                </a:cubicBezTo>
                <a:cubicBezTo>
                  <a:pt x="374842" y="684999"/>
                  <a:pt x="175920" y="378594"/>
                  <a:pt x="156670" y="231007"/>
                </a:cubicBezTo>
                <a:cubicBezTo>
                  <a:pt x="137420" y="83420"/>
                  <a:pt x="185546" y="41710"/>
                  <a:pt x="233672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vi-VN"/>
          </a:p>
        </p:txBody>
      </p:sp>
      <p:pic>
        <p:nvPicPr>
          <p:cNvPr id="11" name="lưới cá dino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8151324" y="2159557"/>
            <a:ext cx="2742843" cy="2852808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106399" y="-51334"/>
            <a:ext cx="416347" cy="2387065"/>
          </a:xfrm>
          <a:custGeom>
            <a:avLst/>
            <a:gdLst>
              <a:gd name="connsiteX0" fmla="*/ 176504 w 312301"/>
              <a:gd name="connsiteY0" fmla="*/ 1790299 h 1790299"/>
              <a:gd name="connsiteX1" fmla="*/ 3249 w 312301"/>
              <a:gd name="connsiteY1" fmla="*/ 1617044 h 1790299"/>
              <a:gd name="connsiteX2" fmla="*/ 311257 w 312301"/>
              <a:gd name="connsiteY2" fmla="*/ 1145406 h 1790299"/>
              <a:gd name="connsiteX3" fmla="*/ 109127 w 312301"/>
              <a:gd name="connsiteY3" fmla="*/ 654518 h 1790299"/>
              <a:gd name="connsiteX4" fmla="*/ 263131 w 312301"/>
              <a:gd name="connsiteY4" fmla="*/ 182880 h 1790299"/>
              <a:gd name="connsiteX5" fmla="*/ 282381 w 3123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01" h="1790299">
                <a:moveTo>
                  <a:pt x="176504" y="1790299"/>
                </a:moveTo>
                <a:cubicBezTo>
                  <a:pt x="78647" y="1757412"/>
                  <a:pt x="-19210" y="1724526"/>
                  <a:pt x="3249" y="1617044"/>
                </a:cubicBezTo>
                <a:cubicBezTo>
                  <a:pt x="25708" y="1509562"/>
                  <a:pt x="293611" y="1305827"/>
                  <a:pt x="311257" y="1145406"/>
                </a:cubicBezTo>
                <a:cubicBezTo>
                  <a:pt x="328903" y="984985"/>
                  <a:pt x="117148" y="814939"/>
                  <a:pt x="109127" y="654518"/>
                </a:cubicBezTo>
                <a:cubicBezTo>
                  <a:pt x="101106" y="494097"/>
                  <a:pt x="234255" y="291966"/>
                  <a:pt x="263131" y="182880"/>
                </a:cubicBezTo>
                <a:cubicBezTo>
                  <a:pt x="292007" y="73794"/>
                  <a:pt x="287194" y="36897"/>
                  <a:pt x="282381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vi-VN"/>
          </a:p>
        </p:txBody>
      </p:sp>
      <p:pic>
        <p:nvPicPr>
          <p:cNvPr id="13" name="lưới cu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6937530" y="4443212"/>
            <a:ext cx="1982145" cy="243893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498941" y="-12833"/>
            <a:ext cx="843915" cy="4620125"/>
          </a:xfrm>
          <a:custGeom>
            <a:avLst/>
            <a:gdLst>
              <a:gd name="connsiteX0" fmla="*/ 207972 w 633019"/>
              <a:gd name="connsiteY0" fmla="*/ 3465094 h 3465094"/>
              <a:gd name="connsiteX1" fmla="*/ 5842 w 633019"/>
              <a:gd name="connsiteY1" fmla="*/ 3099334 h 3465094"/>
              <a:gd name="connsiteX2" fmla="*/ 410103 w 633019"/>
              <a:gd name="connsiteY2" fmla="*/ 2723949 h 3465094"/>
              <a:gd name="connsiteX3" fmla="*/ 63594 w 633019"/>
              <a:gd name="connsiteY3" fmla="*/ 2030930 h 3465094"/>
              <a:gd name="connsiteX4" fmla="*/ 631484 w 633019"/>
              <a:gd name="connsiteY4" fmla="*/ 731520 h 3465094"/>
              <a:gd name="connsiteX5" fmla="*/ 198347 w 633019"/>
              <a:gd name="connsiteY5" fmla="*/ 0 h 346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019" h="3465094">
                <a:moveTo>
                  <a:pt x="207972" y="3465094"/>
                </a:moveTo>
                <a:cubicBezTo>
                  <a:pt x="90063" y="3343976"/>
                  <a:pt x="-27846" y="3222858"/>
                  <a:pt x="5842" y="3099334"/>
                </a:cubicBezTo>
                <a:cubicBezTo>
                  <a:pt x="39530" y="2975810"/>
                  <a:pt x="400478" y="2902016"/>
                  <a:pt x="410103" y="2723949"/>
                </a:cubicBezTo>
                <a:cubicBezTo>
                  <a:pt x="419728" y="2545882"/>
                  <a:pt x="26697" y="2363001"/>
                  <a:pt x="63594" y="2030930"/>
                </a:cubicBezTo>
                <a:cubicBezTo>
                  <a:pt x="100491" y="1698859"/>
                  <a:pt x="609025" y="1070008"/>
                  <a:pt x="631484" y="731520"/>
                </a:cubicBezTo>
                <a:cubicBezTo>
                  <a:pt x="653943" y="393032"/>
                  <a:pt x="426145" y="196516"/>
                  <a:pt x="198347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4" rIns="121908" bIns="60954" rtlCol="0" anchor="ctr"/>
          <a:lstStyle/>
          <a:p>
            <a:pPr algn="ctr"/>
            <a:endParaRPr lang="vi-VN"/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2765" y="0"/>
            <a:ext cx="1207648" cy="10917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5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0099E-6 L 3.61111E-6 -0.676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246E-6 L 4.16667E-6 -0.919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475E-6 L 5.55556E-7 0.359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6874E-7 L 1.38889E-6 -0.798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9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2487E-6 L 0.00087 -0.607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6549E-6 L -0.60539 0.65926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9855E-6 L -2.77778E-6 -0.93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4467E-6 L 5.55556E-7 -1.182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55731E-7 L -0.88316 8.55731E-7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0748E-6 L -8.33333E-7 -0.882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0266E-6 L -2.5E-6 -0.718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6123E-6 L 0.35451 -1.4612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2025386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775839" y="584200"/>
            <a:ext cx="8634876" cy="1422400"/>
          </a:xfrm>
          <a:prstGeom prst="cloudCallout">
            <a:avLst>
              <a:gd name="adj1" fmla="val -51928"/>
              <a:gd name="adj2" fmla="val 54906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35 – 10 =</a:t>
            </a:r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25312" y="2564904"/>
            <a:ext cx="2409824" cy="1346944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19311" y="2621260"/>
            <a:ext cx="2416254" cy="1346944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18880" y="4509120"/>
            <a:ext cx="2416255" cy="1346944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19310" y="4460754"/>
            <a:ext cx="2416255" cy="1346944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26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8150"/>
            <a:ext cx="195977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775839" y="584200"/>
            <a:ext cx="8634876" cy="1422400"/>
          </a:xfrm>
          <a:prstGeom prst="cloudCallout">
            <a:avLst>
              <a:gd name="adj1" fmla="val -51928"/>
              <a:gd name="adj2" fmla="val 5490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endParaRPr lang="vi-VN" sz="4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– 10 =</a:t>
            </a:r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959302" y="4408025"/>
            <a:ext cx="2312101" cy="12537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D. 5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59302" y="2795786"/>
            <a:ext cx="2312101" cy="12537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66813" y="4408025"/>
            <a:ext cx="2312101" cy="12537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66814" y="2795786"/>
            <a:ext cx="2312101" cy="12537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0" y="2108201"/>
            <a:ext cx="2107926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783554" y="279400"/>
            <a:ext cx="8789185" cy="1828800"/>
          </a:xfrm>
          <a:prstGeom prst="cloudCallout">
            <a:avLst>
              <a:gd name="adj1" fmla="val -51050"/>
              <a:gd name="adj2" fmla="val 574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+ 10 =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10830" y="4637314"/>
            <a:ext cx="2168085" cy="1422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26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15286" y="2780928"/>
            <a:ext cx="2168085" cy="1422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15286" y="4637314"/>
            <a:ext cx="2168085" cy="1422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0830" y="2780928"/>
            <a:ext cx="2168085" cy="14223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27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64557"/>
            <a:ext cx="242326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841247" y="100823"/>
            <a:ext cx="7912052" cy="1781448"/>
          </a:xfrm>
          <a:prstGeom prst="cloudCallout">
            <a:avLst>
              <a:gd name="adj1" fmla="val -69211"/>
              <a:gd name="adj2" fmla="val 8188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– 10 =</a:t>
            </a:r>
            <a:endParaRPr lang="vi-VN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32054" y="4522011"/>
            <a:ext cx="2600133" cy="14715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C. 17.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19342" y="2745871"/>
            <a:ext cx="2600133" cy="14715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37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19341" y="4552280"/>
            <a:ext cx="2600133" cy="14715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D. 16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32055" y="2745871"/>
            <a:ext cx="2600133" cy="14715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vi-VN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0710" y="832722"/>
            <a:ext cx="89035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(KHÔNG NHỚ) TRONG PHẠM VI 100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583" y="2636912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363</Words>
  <Application>Microsoft Office PowerPoint</Application>
  <PresentationFormat>Custom</PresentationFormat>
  <Paragraphs>135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VNI-Commerce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23</cp:revision>
  <dcterms:created xsi:type="dcterms:W3CDTF">2021-07-29T09:27:40Z</dcterms:created>
  <dcterms:modified xsi:type="dcterms:W3CDTF">2022-09-07T07:42:06Z</dcterms:modified>
</cp:coreProperties>
</file>