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27/8/2022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27/8/2022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27/8/2022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27/8/2022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27/8/2022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27/8/2022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9830" y="145387"/>
            <a:ext cx="11218830" cy="6001643"/>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Lớp</a:t>
            </a:r>
            <a:r>
              <a:rPr lang="en-US" sz="2400" b="1" dirty="0" smtClean="0">
                <a:solidFill>
                  <a:srgbClr val="FF0000"/>
                </a:solidFill>
                <a:latin typeface="Times New Roman" panose="02020603050405020304" pitchFamily="18" charset="0"/>
                <a:cs typeface="Times New Roman" panose="02020603050405020304" pitchFamily="18" charset="0"/>
              </a:rPr>
              <a:t> 2A1 </a:t>
            </a:r>
            <a:r>
              <a:rPr lang="en-US" sz="2400" b="1" dirty="0" err="1" smtClean="0">
                <a:solidFill>
                  <a:srgbClr val="FF0000"/>
                </a:solidFill>
                <a:latin typeface="Times New Roman" panose="02020603050405020304" pitchFamily="18" charset="0"/>
                <a:cs typeface="Times New Roman" panose="02020603050405020304" pitchFamily="18" charset="0"/>
              </a:rPr>
              <a:t>yêu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chào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đón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con </a:t>
            </a:r>
            <a:r>
              <a:rPr lang="en-US" sz="2400" b="1" dirty="0" err="1" smtClean="0">
                <a:solidFill>
                  <a:srgbClr val="FF0000"/>
                </a:solidFill>
                <a:latin typeface="Times New Roman" panose="02020603050405020304" pitchFamily="18" charset="0"/>
                <a:cs typeface="Times New Roman" panose="02020603050405020304" pitchFamily="18" charset="0"/>
              </a:rPr>
              <a:t>ngày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tựu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trường</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Sáng </a:t>
            </a:r>
            <a:r>
              <a:rPr lang="vi-VN" sz="2400" dirty="0">
                <a:latin typeface="Times New Roman" panose="02020603050405020304" pitchFamily="18" charset="0"/>
                <a:cs typeface="Times New Roman" panose="02020603050405020304" pitchFamily="18" charset="0"/>
              </a:rPr>
              <a:t>ngày </a:t>
            </a:r>
            <a:r>
              <a:rPr lang="en-US" sz="2400" dirty="0">
                <a:latin typeface="Times New Roman" panose="02020603050405020304" pitchFamily="18" charset="0"/>
                <a:cs typeface="Times New Roman" panose="02020603050405020304" pitchFamily="18" charset="0"/>
              </a:rPr>
              <a:t>1</a:t>
            </a:r>
            <a:r>
              <a:rPr lang="vi-VN" sz="2400" dirty="0" smtClean="0">
                <a:latin typeface="Times New Roman" panose="02020603050405020304" pitchFamily="18" charset="0"/>
                <a:cs typeface="Times New Roman" panose="02020603050405020304" pitchFamily="18" charset="0"/>
              </a:rPr>
              <a:t>/8/2022</a:t>
            </a:r>
            <a:r>
              <a:rPr lang="vi-VN" sz="2400" dirty="0">
                <a:latin typeface="Times New Roman" panose="02020603050405020304" pitchFamily="18" charset="0"/>
                <a:cs typeface="Times New Roman" panose="02020603050405020304" pitchFamily="18" charset="0"/>
              </a:rPr>
              <a:t>, Trường Tiểu học </a:t>
            </a:r>
            <a:r>
              <a:rPr lang="en-US" sz="2400" dirty="0" err="1" smtClean="0">
                <a:latin typeface="Times New Roman" panose="02020603050405020304" pitchFamily="18" charset="0"/>
                <a:cs typeface="Times New Roman" panose="02020603050405020304" pitchFamily="18" charset="0"/>
              </a:rPr>
              <a:t>Giang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Biên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tưng </a:t>
            </a:r>
            <a:r>
              <a:rPr lang="vi-VN" sz="2400" dirty="0">
                <a:latin typeface="Times New Roman" panose="02020603050405020304" pitchFamily="18" charset="0"/>
                <a:cs typeface="Times New Roman" panose="02020603050405020304" pitchFamily="18" charset="0"/>
              </a:rPr>
              <a:t>bừng chào mừng các em học sinh lớp </a:t>
            </a:r>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5</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năm học 2022 -</a:t>
            </a:r>
            <a:r>
              <a:rPr lang="vi-VN" sz="2400" dirty="0" smtClean="0">
                <a:latin typeface="Times New Roman" panose="02020603050405020304" pitchFamily="18" charset="0"/>
                <a:cs typeface="Times New Roman" panose="02020603050405020304" pitchFamily="18" charset="0"/>
              </a:rPr>
              <a:t>2023</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hè</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Ngay </a:t>
            </a:r>
            <a:r>
              <a:rPr lang="vi-VN" sz="2400" dirty="0">
                <a:latin typeface="Times New Roman" panose="02020603050405020304" pitchFamily="18" charset="0"/>
                <a:cs typeface="Times New Roman" panose="02020603050405020304" pitchFamily="18" charset="0"/>
              </a:rPr>
              <a:t>từ đầu giờ sáng, khi bước qua cổng trường, điều đầu tiên các bậc phụ huynh và các em học sinh cảm nhận được đó là một khung cảnh sư phạm sạch đẹp, văn minh, hiện đại hòa với tiếng nhạc rộn ràng và một sân khấu rực rỡ đầy màu sắc đã sẵn sàng cho buổi chào đón các em học sinh.</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Cô </a:t>
            </a:r>
            <a:r>
              <a:rPr lang="vi-VN" sz="2400" dirty="0">
                <a:latin typeface="Times New Roman" panose="02020603050405020304" pitchFamily="18" charset="0"/>
                <a:cs typeface="Times New Roman" panose="02020603050405020304" pitchFamily="18" charset="0"/>
              </a:rPr>
              <a:t>giáo chủ nhiệm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Anh</a:t>
            </a:r>
            <a:r>
              <a:rPr lang="en-US" sz="2400" dirty="0" smtClean="0">
                <a:latin typeface="Times New Roman" panose="02020603050405020304" pitchFamily="18" charset="0"/>
                <a:cs typeface="Times New Roman" panose="02020603050405020304" pitchFamily="18" charset="0"/>
              </a:rPr>
              <a:t> – GVCN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2A1 </a:t>
            </a:r>
            <a:r>
              <a:rPr lang="vi-VN" sz="2400" dirty="0" smtClean="0">
                <a:latin typeface="Times New Roman" panose="02020603050405020304" pitchFamily="18" charset="0"/>
                <a:cs typeface="Times New Roman" panose="02020603050405020304" pitchFamily="18" charset="0"/>
              </a:rPr>
              <a:t>chu </a:t>
            </a:r>
            <a:r>
              <a:rPr lang="vi-VN" sz="2400" dirty="0">
                <a:latin typeface="Times New Roman" panose="02020603050405020304" pitchFamily="18" charset="0"/>
                <a:cs typeface="Times New Roman" panose="02020603050405020304" pitchFamily="18" charset="0"/>
              </a:rPr>
              <a:t>đáo sắp xếp chỗ ngồi cho từng bạn, sau đó làm quen và ân cần dặn dò các con những đồ dùng học tập cần chuẩn bị, những việc cần làm, các nề nếp, thói quen cần rèn luyện,… để có tâm thế tốt nhất, sẵn sàng cho năm học mới.</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Buổi </a:t>
            </a:r>
            <a:r>
              <a:rPr lang="vi-VN" sz="2400" dirty="0">
                <a:latin typeface="Times New Roman" panose="02020603050405020304" pitchFamily="18" charset="0"/>
                <a:cs typeface="Times New Roman" panose="02020603050405020304" pitchFamily="18" charset="0"/>
              </a:rPr>
              <a:t>lễ đón chào học sinh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2A1 </a:t>
            </a:r>
            <a:r>
              <a:rPr lang="en-US" sz="2400" dirty="0" err="1" smtClean="0">
                <a:latin typeface="Times New Roman" panose="02020603050405020304" pitchFamily="18" charset="0"/>
                <a:cs typeface="Times New Roman" panose="02020603050405020304" pitchFamily="18" charset="0"/>
              </a:rPr>
              <a:t>trở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đã </a:t>
            </a:r>
            <a:r>
              <a:rPr lang="vi-VN" sz="2400" dirty="0">
                <a:latin typeface="Times New Roman" panose="02020603050405020304" pitchFamily="18" charset="0"/>
                <a:cs typeface="Times New Roman" panose="02020603050405020304" pitchFamily="18" charset="0"/>
              </a:rPr>
              <a:t>để lại ấn tượng tốt đẹp trong lòng các bậc phụ huynh và các em học sinh. </a:t>
            </a:r>
            <a:r>
              <a:rPr lang="en-US" sz="2400" dirty="0" err="1" smtClean="0">
                <a:latin typeface="Times New Roman" panose="02020603050405020304" pitchFamily="18" charset="0"/>
                <a:cs typeface="Times New Roman" panose="02020603050405020304" pitchFamily="18" charset="0"/>
              </a:rPr>
              <a:t>Hy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2A1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838200" y="365125"/>
            <a:ext cx="10533990" cy="5859532"/>
          </a:xfrm>
          <a:prstGeom prst="rect">
            <a:avLst/>
          </a:prstGeom>
        </p:spPr>
      </p:pic>
    </p:spTree>
    <p:extLst>
      <p:ext uri="{BB962C8B-B14F-4D97-AF65-F5344CB8AC3E}">
        <p14:creationId xmlns:p14="http://schemas.microsoft.com/office/powerpoint/2010/main" val="150262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229862" y="0"/>
            <a:ext cx="8881335" cy="6654041"/>
          </a:xfrm>
          <a:prstGeom prst="rect">
            <a:avLst/>
          </a:prstGeom>
        </p:spPr>
      </p:pic>
    </p:spTree>
    <p:extLst>
      <p:ext uri="{BB962C8B-B14F-4D97-AF65-F5344CB8AC3E}">
        <p14:creationId xmlns:p14="http://schemas.microsoft.com/office/powerpoint/2010/main" val="193461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a:blip r:embed="rId2"/>
          <a:stretch>
            <a:fillRect/>
          </a:stretch>
        </p:blipFill>
        <p:spPr>
          <a:xfrm>
            <a:off x="991210" y="0"/>
            <a:ext cx="9763757" cy="7315166"/>
          </a:xfrm>
          <a:prstGeom prst="rect">
            <a:avLst/>
          </a:prstGeom>
        </p:spPr>
      </p:pic>
    </p:spTree>
    <p:extLst>
      <p:ext uri="{BB962C8B-B14F-4D97-AF65-F5344CB8AC3E}">
        <p14:creationId xmlns:p14="http://schemas.microsoft.com/office/powerpoint/2010/main" val="403189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4" name="Picture 3"/>
          <p:cNvPicPr>
            <a:picLocks noChangeAspect="1"/>
          </p:cNvPicPr>
          <p:nvPr/>
        </p:nvPicPr>
        <p:blipFill>
          <a:blip r:embed="rId2"/>
          <a:stretch>
            <a:fillRect/>
          </a:stretch>
        </p:blipFill>
        <p:spPr>
          <a:xfrm>
            <a:off x="1505838" y="0"/>
            <a:ext cx="9498436" cy="7116383"/>
          </a:xfrm>
          <a:prstGeom prst="rect">
            <a:avLst/>
          </a:prstGeom>
        </p:spPr>
      </p:pic>
    </p:spTree>
    <p:extLst>
      <p:ext uri="{BB962C8B-B14F-4D97-AF65-F5344CB8AC3E}">
        <p14:creationId xmlns:p14="http://schemas.microsoft.com/office/powerpoint/2010/main" val="253541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11</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23</cp:revision>
  <dcterms:created xsi:type="dcterms:W3CDTF">2022-03-06T11:18:05Z</dcterms:created>
  <dcterms:modified xsi:type="dcterms:W3CDTF">2022-08-27T07:04:54Z</dcterms:modified>
</cp:coreProperties>
</file>