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30/5/2022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30/5/2022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30/5/2022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30/5/2022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30/5/2022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30/5/2022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30/5/2022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30/5/2022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3326" y="715231"/>
            <a:ext cx="11218830" cy="538609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Khối</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dirty="0" err="1" smtClean="0">
                <a:solidFill>
                  <a:srgbClr val="FF0000"/>
                </a:solidFill>
                <a:latin typeface="Times New Roman" panose="02020603050405020304" pitchFamily="18" charset="0"/>
                <a:cs typeface="Times New Roman" panose="02020603050405020304" pitchFamily="18" charset="0"/>
              </a:rPr>
              <a:t>hưởng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ứng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liên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hoa</a:t>
            </a:r>
            <a:r>
              <a:rPr lang="en-US" sz="2800" b="1" dirty="0" err="1" smtClean="0">
                <a:solidFill>
                  <a:srgbClr val="FF0000"/>
                </a:solidFill>
                <a:latin typeface="Times New Roman" panose="02020603050405020304" pitchFamily="18" charset="0"/>
                <a:cs typeface="Times New Roman" panose="02020603050405020304" pitchFamily="18" charset="0"/>
              </a:rPr>
              <a:t>n</a:t>
            </a:r>
            <a:r>
              <a:rPr lang="en-US" sz="2800" b="1" dirty="0" smtClean="0">
                <a:solidFill>
                  <a:srgbClr val="FF0000"/>
                </a:solidFill>
                <a:latin typeface="Times New Roman" panose="02020603050405020304" pitchFamily="18" charset="0"/>
                <a:cs typeface="Times New Roman" panose="02020603050405020304" pitchFamily="18" charset="0"/>
              </a:rPr>
              <a:t> Ca </a:t>
            </a:r>
            <a:r>
              <a:rPr lang="en-US" sz="2800" b="1" dirty="0" err="1" smtClean="0">
                <a:solidFill>
                  <a:srgbClr val="FF0000"/>
                </a:solidFill>
                <a:latin typeface="Times New Roman" panose="02020603050405020304" pitchFamily="18" charset="0"/>
                <a:cs typeface="Times New Roman" panose="02020603050405020304" pitchFamily="18" charset="0"/>
              </a:rPr>
              <a:t>khúc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măng</a:t>
            </a:r>
            <a:r>
              <a:rPr lang="en-US" sz="2800" b="1" dirty="0" smtClean="0">
                <a:solidFill>
                  <a:srgbClr val="FF0000"/>
                </a:solidFill>
                <a:latin typeface="Times New Roman" panose="02020603050405020304" pitchFamily="18" charset="0"/>
                <a:cs typeface="Times New Roman" panose="02020603050405020304" pitchFamily="18" charset="0"/>
              </a:rPr>
              <a:t> non</a:t>
            </a: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Liên hoan là hoạt động có ý nghĩa thiết thực, tạo điều kiện cho các em đội viên, thiếu nhi tìm hiểu về truyền thống Đội Thiếu niên tiền phong Hồ Chí Minh và Bác Hồ kính yêu. Qua đó, tạo sân chơi lành mạnh để các em được giao lưu, thể hiện tình yêu và niềm đam mê ca hát, phát huy tinh thần đoàn kết, sáng tạo trong hoạt động Đội, phong trào thiếu nhi.</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Các </a:t>
            </a:r>
            <a:r>
              <a:rPr lang="vi-VN" sz="2400" dirty="0">
                <a:latin typeface="Times New Roman" panose="02020603050405020304" pitchFamily="18" charset="0"/>
                <a:cs typeface="Times New Roman" panose="02020603050405020304" pitchFamily="18" charset="0"/>
              </a:rPr>
              <a:t>tác phẩm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đều </a:t>
            </a:r>
            <a:r>
              <a:rPr lang="vi-VN" sz="2400" dirty="0">
                <a:latin typeface="Times New Roman" panose="02020603050405020304" pitchFamily="18" charset="0"/>
                <a:cs typeface="Times New Roman" panose="02020603050405020304" pitchFamily="18" charset="0"/>
              </a:rPr>
              <a:t>được đầu tư công phu, chất lượng hình ảnh, âm thanh sắc nét, mang nội dung ý nghĩa giáo dục sâu sắc; lan tỏa các thông điệp tốt đẹp tới các em thiếu niên nhi đồng.</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Kết </a:t>
            </a:r>
            <a:r>
              <a:rPr lang="vi-VN" sz="2400" dirty="0">
                <a:latin typeface="Times New Roman" panose="02020603050405020304" pitchFamily="18" charset="0"/>
                <a:cs typeface="Times New Roman" panose="02020603050405020304" pitchFamily="18" charset="0"/>
              </a:rPr>
              <a:t>quả, Ban Tổ chức đã trao </a:t>
            </a:r>
            <a:r>
              <a:rPr lang="vi-VN" sz="2400" dirty="0" smtClean="0">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giải Nhất,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giải Nhì, </a:t>
            </a:r>
            <a:r>
              <a:rPr lang="en-US" sz="2400" dirty="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giải </a:t>
            </a:r>
            <a:r>
              <a:rPr lang="vi-VN" sz="2400" dirty="0"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thành tích xuất sắc trong việc hướng dẫn và khích lệ học sinh tham gia cuộc thi</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hoan</a:t>
            </a:r>
            <a:r>
              <a:rPr lang="en-US" sz="2400" dirty="0" smtClean="0">
                <a:latin typeface="Times New Roman" panose="02020603050405020304" pitchFamily="18" charset="0"/>
                <a:cs typeface="Times New Roman" panose="02020603050405020304" pitchFamily="18" charset="0"/>
              </a:rPr>
              <a:t> ca </a:t>
            </a:r>
            <a:r>
              <a:rPr lang="en-US" sz="2400" dirty="0" err="1" smtClean="0">
                <a:latin typeface="Times New Roman" panose="02020603050405020304" pitchFamily="18" charset="0"/>
                <a:cs typeface="Times New Roman" panose="02020603050405020304" pitchFamily="18" charset="0"/>
              </a:rPr>
              <a:t>khúc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măng</a:t>
            </a:r>
            <a:r>
              <a:rPr lang="en-US" sz="2400" dirty="0" smtClean="0">
                <a:latin typeface="Times New Roman" panose="02020603050405020304" pitchFamily="18" charset="0"/>
                <a:cs typeface="Times New Roman" panose="02020603050405020304" pitchFamily="18" charset="0"/>
              </a:rPr>
              <a:t> nom.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2:</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993911" y="0"/>
            <a:ext cx="8998227" cy="6748670"/>
          </a:xfrm>
          <a:prstGeom prst="rect">
            <a:avLst/>
          </a:prstGeom>
        </p:spPr>
      </p:pic>
    </p:spTree>
    <p:extLst>
      <p:ext uri="{BB962C8B-B14F-4D97-AF65-F5344CB8AC3E}">
        <p14:creationId xmlns:p14="http://schemas.microsoft.com/office/powerpoint/2010/main" val="403189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10</Words>
  <Application>Microsoft Office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17</cp:revision>
  <dcterms:created xsi:type="dcterms:W3CDTF">2022-03-06T11:18:05Z</dcterms:created>
  <dcterms:modified xsi:type="dcterms:W3CDTF">2022-05-30T01:34:14Z</dcterms:modified>
</cp:coreProperties>
</file>