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6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31" r:id="rId3"/>
    <p:sldMasterId id="2147483761" r:id="rId4"/>
    <p:sldMasterId id="2147483827" r:id="rId5"/>
    <p:sldMasterId id="2147483923" r:id="rId6"/>
    <p:sldMasterId id="2147483937" r:id="rId7"/>
  </p:sldMasterIdLst>
  <p:notesMasterIdLst>
    <p:notesMasterId r:id="rId15"/>
  </p:notesMasterIdLst>
  <p:sldIdLst>
    <p:sldId id="256" r:id="rId8"/>
    <p:sldId id="515" r:id="rId9"/>
    <p:sldId id="265" r:id="rId10"/>
    <p:sldId id="3405" r:id="rId11"/>
    <p:sldId id="304" r:id="rId12"/>
    <p:sldId id="3397" r:id="rId13"/>
    <p:sldId id="51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17" autoAdjust="0"/>
    <p:restoredTop sz="94660"/>
  </p:normalViewPr>
  <p:slideViewPr>
    <p:cSldViewPr snapToGrid="0">
      <p:cViewPr varScale="1">
        <p:scale>
          <a:sx n="66" d="100"/>
          <a:sy n="66" d="100"/>
        </p:scale>
        <p:origin x="78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Design by: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130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幻灯片图像占位符 5632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4819" name="文本占位符 5632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  <p:sp>
        <p:nvSpPr>
          <p:cNvPr id="34820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Design by: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Design by: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9362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  <p:transition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  <p:transition spd="slow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  <p:transition spd="slow">
    <p:wip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  <p:transition spd="slow">
    <p:wip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  <p:transition spd="slow">
    <p:wip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  <p:transition spd="slow">
    <p:wip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  <p:transition spd="slow">
    <p:wip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  <p:transition spd="slow">
    <p:wip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  <p:transition spd="slow">
    <p:wip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  <p:transition spd="slow">
    <p:wip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  <p:transition spd="slow">
    <p:wip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  <p:transition spd="slow">
    <p:wip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  <p:transition spd="slow">
    <p:wip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  <p:transition spd="slow">
    <p:wip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  <p:transition spd="slow">
    <p:wip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2022/4/14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  <p:transition spd="slow">
    <p:wip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p:transition spd="slow">
    <p:wip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p:transition spd="slow">
    <p:wip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p:transition spd="slow">
    <p:wip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p:transition spd="slow">
    <p:wip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p:transition spd="slow">
    <p:wip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p:transition spd="slow">
    <p:wip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p:transition spd="slow">
    <p:wip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p:transition spd="slow">
    <p:wip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p:transition spd="slow">
    <p:wip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p:transition spd="slow">
    <p:wip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p:transition spd="slow">
    <p:wip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p:transition spd="slow">
    <p:wip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p:transition spd="slow">
    <p:wip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p:transition spd="slow">
    <p:wip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p:transition spd="slow">
    <p:wip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p:transition spd="slow">
    <p:wip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p:transition spd="slow">
    <p:wip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p:transition spd="slow">
    <p:wip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p:transition spd="slow">
    <p:wip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p:transition spd="slow">
    <p:wip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p:transition spd="slow">
    <p:wip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p:transition spd="slow">
    <p:wip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p:transition spd="slow">
    <p:wip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01881" y="319890"/>
            <a:ext cx="11827822" cy="6342166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17456584"/>
      </p:ext>
    </p:extLst>
  </p:cSld>
  <p:clrMapOvr>
    <a:masterClrMapping/>
  </p:clrMapOvr>
  <p:transition spd="slow">
    <p:wip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946506617"/>
      </p:ext>
    </p:extLst>
  </p:cSld>
  <p:clrMapOvr>
    <a:masterClrMapping/>
  </p:clrMapOvr>
  <p:transition spd="slow">
    <p:wip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50267904"/>
      </p:ext>
    </p:extLst>
  </p:cSld>
  <p:clrMapOvr>
    <a:masterClrMapping/>
  </p:clrMapOvr>
  <p:transition spd="slow">
    <p:wip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142504" y="249382"/>
            <a:ext cx="11780322" cy="6495802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83803127"/>
      </p:ext>
    </p:extLst>
  </p:cSld>
  <p:clrMapOvr>
    <a:masterClrMapping/>
  </p:clrMapOvr>
  <p:transition spd="slow">
    <p:wip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123625802"/>
      </p:ext>
    </p:extLst>
  </p:cSld>
  <p:clrMapOvr>
    <a:masterClrMapping/>
  </p:clrMapOvr>
  <p:transition spd="slow">
    <p:wip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03560289"/>
      </p:ext>
    </p:extLst>
  </p:cSld>
  <p:clrMapOvr>
    <a:masterClrMapping/>
  </p:clrMapOvr>
  <p:transition spd="slow">
    <p:wip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476923032"/>
      </p:ext>
    </p:extLst>
  </p:cSld>
  <p:clrMapOvr>
    <a:masterClrMapping/>
  </p:clrMapOvr>
  <p:transition spd="slow">
    <p:wip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4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25630" y="284678"/>
            <a:ext cx="11768447" cy="6288644"/>
          </a:xfrm>
          <a:prstGeom prst="roundRect">
            <a:avLst/>
          </a:pr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06504728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p:transition spd="slow">
    <p:wip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2571530"/>
      </p:ext>
    </p:extLst>
  </p:cSld>
  <p:clrMapOvr>
    <a:masterClrMapping/>
  </p:clrMapOvr>
  <p:transition spd="slow">
    <p:wip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751246190"/>
      </p:ext>
    </p:extLst>
  </p:cSld>
  <p:clrMapOvr>
    <a:masterClrMapping/>
  </p:clrMapOvr>
  <p:transition spd="slow">
    <p:wip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79" y="258924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1" y="1774825"/>
            <a:ext cx="11443218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627890869"/>
      </p:ext>
    </p:extLst>
  </p:cSld>
  <p:clrMapOvr>
    <a:masterClrMapping/>
  </p:clrMapOvr>
  <p:transition spd="slow">
    <p:wip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464282"/>
      </p:ext>
    </p:extLst>
  </p:cSld>
  <p:clrMapOvr>
    <a:masterClrMapping/>
  </p:clrMapOvr>
  <p:transition spd="slow">
    <p:wip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908180"/>
      </p:ext>
    </p:extLst>
  </p:cSld>
  <p:clrMapOvr>
    <a:masterClrMapping/>
  </p:clrMapOvr>
  <p:transition spd="slow">
    <p:wip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20920821"/>
      </p:ext>
    </p:extLst>
  </p:cSld>
  <p:clrMapOvr>
    <a:masterClrMapping/>
  </p:clrMapOvr>
  <p:transition spd="slow">
    <p:wip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34290612"/>
      </p:ext>
    </p:extLst>
  </p:cSld>
  <p:clrMapOvr>
    <a:masterClrMapping/>
  </p:clrMapOvr>
  <p:transition spd="slow">
    <p:wip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05021817"/>
      </p:ext>
    </p:extLst>
  </p:cSld>
  <p:clrMapOvr>
    <a:masterClrMapping/>
  </p:clrMapOvr>
  <p:transition spd="slow">
    <p:wip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27522211"/>
      </p:ext>
    </p:extLst>
  </p:cSld>
  <p:clrMapOvr>
    <a:masterClrMapping/>
  </p:clrMapOvr>
  <p:transition spd="slow">
    <p:wip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8599276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p:transition spd="slow">
    <p:wip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1604921"/>
      </p:ext>
    </p:extLst>
  </p:cSld>
  <p:clrMapOvr>
    <a:masterClrMapping/>
  </p:clrMapOvr>
  <p:transition spd="slow">
    <p:wip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4664684"/>
      </p:ext>
    </p:extLst>
  </p:cSld>
  <p:clrMapOvr>
    <a:masterClrMapping/>
  </p:clrMapOvr>
  <p:transition spd="slow">
    <p:wip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29957800"/>
      </p:ext>
    </p:extLst>
  </p:cSld>
  <p:clrMapOvr>
    <a:masterClrMapping/>
  </p:clrMapOvr>
  <p:transition spd="slow">
    <p:wip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5655540"/>
      </p:ext>
    </p:extLst>
  </p:cSld>
  <p:clrMapOvr>
    <a:masterClrMapping/>
  </p:clrMapOvr>
  <p:transition spd="slow">
    <p:wip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05868707"/>
      </p:ext>
    </p:extLst>
  </p:cSld>
  <p:clrMapOvr>
    <a:masterClrMapping/>
  </p:clrMapOvr>
  <p:transition spd="slow">
    <p:wip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41810144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image" Target="../media/image47.jpeg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EEB048-19DE-4C3A-A91B-A8CB2BCD72C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960638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24" r:id="rId1"/>
    <p:sldLayoutId id="2147483925" r:id="rId2"/>
    <p:sldLayoutId id="2147483926" r:id="rId3"/>
    <p:sldLayoutId id="2147483927" r:id="rId4"/>
    <p:sldLayoutId id="2147483928" r:id="rId5"/>
    <p:sldLayoutId id="2147483929" r:id="rId6"/>
    <p:sldLayoutId id="2147483930" r:id="rId7"/>
    <p:sldLayoutId id="2147483931" r:id="rId8"/>
    <p:sldLayoutId id="2147483932" r:id="rId9"/>
    <p:sldLayoutId id="2147483933" r:id="rId10"/>
    <p:sldLayoutId id="2147483934" r:id="rId11"/>
    <p:sldLayoutId id="2147483935" r:id="rId12"/>
    <p:sldLayoutId id="2147483936" r:id="rId13"/>
  </p:sldLayoutIdLst>
  <p:transition spd="slow">
    <p:wip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400B8D-2264-4894-8419-6AD47897368A}"/>
              </a:ext>
            </a:extLst>
          </p:cNvPr>
          <p:cNvSpPr txBox="1"/>
          <p:nvPr userDrawn="1"/>
        </p:nvSpPr>
        <p:spPr>
          <a:xfrm>
            <a:off x="10379987" y="70338"/>
            <a:ext cx="19819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Design by: </a:t>
            </a:r>
            <a:r>
              <a:rPr lang="en-US" sz="1200" i="1" dirty="0" err="1"/>
              <a:t>Hương</a:t>
            </a:r>
            <a:r>
              <a:rPr lang="en-US" sz="1200" i="1" dirty="0"/>
              <a:t> </a:t>
            </a:r>
            <a:r>
              <a:rPr lang="en-US" sz="1200" i="1" dirty="0" err="1"/>
              <a:t>Thảo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1239241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8" r:id="rId1"/>
    <p:sldLayoutId id="2147483939" r:id="rId2"/>
    <p:sldLayoutId id="2147483940" r:id="rId3"/>
    <p:sldLayoutId id="2147483941" r:id="rId4"/>
    <p:sldLayoutId id="2147483942" r:id="rId5"/>
    <p:sldLayoutId id="2147483943" r:id="rId6"/>
    <p:sldLayoutId id="2147483944" r:id="rId7"/>
    <p:sldLayoutId id="2147483945" r:id="rId8"/>
    <p:sldLayoutId id="2147483946" r:id="rId9"/>
    <p:sldLayoutId id="2147483947" r:id="rId10"/>
    <p:sldLayoutId id="2147483948" r:id="rId11"/>
  </p:sldLayoutIdLst>
  <p:transition spd="slow">
    <p:wipe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8.xml"/><Relationship Id="rId5" Type="http://schemas.microsoft.com/office/2007/relationships/hdphoto" Target="../media/hdphoto2.wdp"/><Relationship Id="rId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microsoft.com/office/2007/relationships/hdphoto" Target="../media/hdphoto2.wdp"/><Relationship Id="rId2" Type="http://schemas.openxmlformats.org/officeDocument/2006/relationships/slideLayout" Target="../slideLayouts/slideLayout72.xml"/><Relationship Id="rId1" Type="http://schemas.openxmlformats.org/officeDocument/2006/relationships/tags" Target="../tags/tag5.xml"/><Relationship Id="rId6" Type="http://schemas.openxmlformats.org/officeDocument/2006/relationships/image" Target="../media/image50.png"/><Relationship Id="rId5" Type="http://schemas.microsoft.com/office/2007/relationships/hdphoto" Target="../media/hdphoto1.wdp"/><Relationship Id="rId4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hyperlink" Target="https://www.facebook.com/huongthaoGADT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 mừng thầy cô và các em </a:t>
            </a:r>
          </a:p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 với môn Tiếng 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2810540" y="2690037"/>
            <a:ext cx="680483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solidFill>
                  <a:srgbClr val="00B050"/>
                </a:solidFill>
              </a:rPr>
              <a:t>Tiết</a:t>
            </a:r>
            <a:r>
              <a:rPr lang="en-US" sz="6600" dirty="0">
                <a:solidFill>
                  <a:srgbClr val="00B050"/>
                </a:solidFill>
              </a:rPr>
              <a:t> 4</a:t>
            </a:r>
          </a:p>
          <a:p>
            <a:pPr algn="ctr"/>
            <a:r>
              <a:rPr lang="en-US" sz="6600" dirty="0" err="1">
                <a:solidFill>
                  <a:srgbClr val="00B050"/>
                </a:solidFill>
              </a:rPr>
              <a:t>Nói</a:t>
            </a:r>
            <a:r>
              <a:rPr lang="en-US" sz="6600" dirty="0">
                <a:solidFill>
                  <a:srgbClr val="00B050"/>
                </a:solidFill>
              </a:rPr>
              <a:t> </a:t>
            </a:r>
            <a:r>
              <a:rPr lang="en-US" sz="6600" dirty="0" err="1">
                <a:solidFill>
                  <a:srgbClr val="00B050"/>
                </a:solidFill>
              </a:rPr>
              <a:t>và</a:t>
            </a:r>
            <a:r>
              <a:rPr lang="en-US" sz="6600" dirty="0">
                <a:solidFill>
                  <a:srgbClr val="00B050"/>
                </a:solidFill>
              </a:rPr>
              <a:t> </a:t>
            </a:r>
            <a:r>
              <a:rPr lang="en-US" sz="6600" dirty="0" err="1">
                <a:solidFill>
                  <a:srgbClr val="00B050"/>
                </a:solidFill>
              </a:rPr>
              <a:t>nghe</a:t>
            </a:r>
            <a:endParaRPr lang="en-US" sz="6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A8E8A3-B934-4154-BE89-64C8572E1631}"/>
              </a:ext>
            </a:extLst>
          </p:cNvPr>
          <p:cNvSpPr txBox="1"/>
          <p:nvPr/>
        </p:nvSpPr>
        <p:spPr>
          <a:xfrm>
            <a:off x="3477832" y="745395"/>
            <a:ext cx="75916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000" kern="0" dirty="0">
                <a:solidFill>
                  <a:srgbClr val="FFFFFF"/>
                </a:solidFill>
                <a:latin typeface="+mj-lt"/>
                <a:cs typeface="Arial"/>
                <a:sym typeface="Arial"/>
              </a:rPr>
              <a:t>NHỮNG CÁCH CHÀO ĐỘC ĐÁO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F55C21-E794-4A47-A2F9-9D7BD898790D}"/>
              </a:ext>
            </a:extLst>
          </p:cNvPr>
          <p:cNvSpPr txBox="1"/>
          <p:nvPr/>
        </p:nvSpPr>
        <p:spPr>
          <a:xfrm>
            <a:off x="1201480" y="641818"/>
            <a:ext cx="10196623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b="1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1. 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sát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tranh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nói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tên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nhân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vật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sự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việc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trong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từng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tranh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  <a:endParaRPr lang="vi-VN" sz="28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0C5C81-CA73-4DC6-A4B3-1DE8DCBBF892}"/>
              </a:ext>
            </a:extLst>
          </p:cNvPr>
          <p:cNvSpPr txBox="1"/>
          <p:nvPr/>
        </p:nvSpPr>
        <p:spPr>
          <a:xfrm>
            <a:off x="4255652" y="-73172"/>
            <a:ext cx="3666091" cy="628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667" b="1" kern="0" dirty="0">
                <a:solidFill>
                  <a:srgbClr val="C00000"/>
                </a:solidFill>
                <a:latin typeface="+mj-lt"/>
                <a:cs typeface="Arial"/>
                <a:sym typeface="Arial"/>
              </a:rPr>
              <a:t>MAI AN TIÊM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98DC253-FA66-494B-83CD-90E00DBFD0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18796" y="1290970"/>
            <a:ext cx="6539800" cy="25372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6D6194-6570-4EF3-98EF-E77F61E40E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18797" y="3951965"/>
            <a:ext cx="6539799" cy="2634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68ED014-6010-4793-B5BF-B0A0C074301F}"/>
              </a:ext>
            </a:extLst>
          </p:cNvPr>
          <p:cNvSpPr txBox="1"/>
          <p:nvPr/>
        </p:nvSpPr>
        <p:spPr>
          <a:xfrm>
            <a:off x="3762191" y="681600"/>
            <a:ext cx="80628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NHỮNG CÁCH CHÀO ĐỘC ĐÁO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55F565-500F-4B74-B82A-82E2009B4B13}"/>
              </a:ext>
            </a:extLst>
          </p:cNvPr>
          <p:cNvSpPr txBox="1"/>
          <p:nvPr/>
        </p:nvSpPr>
        <p:spPr>
          <a:xfrm>
            <a:off x="2125393" y="446833"/>
            <a:ext cx="826551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2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.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Kể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lại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từng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đoạn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của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câu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chuyện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theo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tranh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.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/>
              <a:ea typeface="Arial-Rounded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B6AA3F-530C-47DF-87DE-F2AB3744D042}"/>
              </a:ext>
            </a:extLst>
          </p:cNvPr>
          <p:cNvSpPr txBox="1"/>
          <p:nvPr/>
        </p:nvSpPr>
        <p:spPr>
          <a:xfrm>
            <a:off x="4262955" y="1050931"/>
            <a:ext cx="389363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MAI AN TIÊM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7F05E17-1657-4FD9-BA68-55FF4197AD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29813" y="1834310"/>
            <a:ext cx="6377592" cy="23297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7163364-CA4F-46B4-9263-67D9962192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27995" y="4164027"/>
            <a:ext cx="5896785" cy="22362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786920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6" name="图片 41995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0400" y="685800"/>
            <a:ext cx="4656667" cy="386291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7" name="图片 41996" descr="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7800"/>
            <a:ext cx="7272867" cy="618278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6" name="图片 41997" descr="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617633"/>
            <a:ext cx="12192000" cy="124036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3797" name="Text Box 5"/>
          <p:cNvSpPr txBox="1"/>
          <p:nvPr/>
        </p:nvSpPr>
        <p:spPr>
          <a:xfrm>
            <a:off x="1930400" y="3429000"/>
            <a:ext cx="35560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798" name="Text Box 6"/>
          <p:cNvSpPr txBox="1"/>
          <p:nvPr/>
        </p:nvSpPr>
        <p:spPr>
          <a:xfrm>
            <a:off x="711200" y="3429000"/>
            <a:ext cx="5994400" cy="15284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735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Cïng b¹n kÓ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735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trong nhãm</a:t>
            </a:r>
            <a:r>
              <a:rPr kumimoji="0" sz="373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55303" name="Text Box 7"/>
          <p:cNvSpPr txBox="1"/>
          <p:nvPr/>
        </p:nvSpPr>
        <p:spPr>
          <a:xfrm>
            <a:off x="7416800" y="2819400"/>
            <a:ext cx="25400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Thêi gian 5’</a:t>
            </a:r>
          </a:p>
        </p:txBody>
      </p:sp>
      <p:sp>
        <p:nvSpPr>
          <p:cNvPr id="8" name="TextBox 7">
            <a:hlinkClick r:id="rId7"/>
            <a:extLst>
              <a:ext uri="{FF2B5EF4-FFF2-40B4-BE49-F238E27FC236}">
                <a16:creationId xmlns:a16="http://schemas.microsoft.com/office/drawing/2014/main" id="{5AEF9620-F181-435D-955C-BA8D74C6E719}"/>
              </a:ext>
            </a:extLst>
          </p:cNvPr>
          <p:cNvSpPr txBox="1"/>
          <p:nvPr/>
        </p:nvSpPr>
        <p:spPr>
          <a:xfrm>
            <a:off x="10001250" y="94140"/>
            <a:ext cx="243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LH: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Hương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Thảo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19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5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5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704637" y="1147186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pic>
        <p:nvPicPr>
          <p:cNvPr id="3" name="图片 4">
            <a:extLst>
              <a:ext uri="{FF2B5EF4-FFF2-40B4-BE49-F238E27FC236}">
                <a16:creationId xmlns:a16="http://schemas.microsoft.com/office/drawing/2014/main" id="{E79F877D-5681-4E56-85A3-BBE592E709F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841" y="2334134"/>
            <a:ext cx="5631190" cy="37541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6884B63-5816-405C-AEA6-285F158109C4}"/>
              </a:ext>
            </a:extLst>
          </p:cNvPr>
          <p:cNvSpPr txBox="1"/>
          <p:nvPr/>
        </p:nvSpPr>
        <p:spPr>
          <a:xfrm>
            <a:off x="1375144" y="2658140"/>
            <a:ext cx="4720856" cy="255454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4000" dirty="0" err="1"/>
              <a:t>Viết</a:t>
            </a:r>
            <a:r>
              <a:rPr lang="en-US" sz="4000" dirty="0"/>
              <a:t> 2 -3 </a:t>
            </a:r>
            <a:r>
              <a:rPr lang="en-US" sz="4000" dirty="0" err="1"/>
              <a:t>câu</a:t>
            </a:r>
            <a:r>
              <a:rPr lang="en-US" sz="4000" dirty="0"/>
              <a:t> </a:t>
            </a:r>
            <a:r>
              <a:rPr lang="en-US" sz="4000" dirty="0" err="1"/>
              <a:t>về</a:t>
            </a:r>
            <a:r>
              <a:rPr lang="en-US" sz="4000" dirty="0"/>
              <a:t> </a:t>
            </a:r>
            <a:r>
              <a:rPr lang="en-US" sz="4000" dirty="0" err="1"/>
              <a:t>nhân</a:t>
            </a:r>
            <a:r>
              <a:rPr lang="en-US" sz="4000" dirty="0"/>
              <a:t> </a:t>
            </a:r>
            <a:r>
              <a:rPr lang="en-US" sz="4000" dirty="0" err="1"/>
              <a:t>vật</a:t>
            </a:r>
            <a:r>
              <a:rPr lang="en-US" sz="4000" dirty="0"/>
              <a:t> Mai An </a:t>
            </a:r>
            <a:r>
              <a:rPr lang="en-US" sz="4000" dirty="0" err="1"/>
              <a:t>Tiêm</a:t>
            </a:r>
            <a:r>
              <a:rPr lang="en-US" sz="4000" dirty="0"/>
              <a:t> </a:t>
            </a:r>
            <a:r>
              <a:rPr lang="en-US" sz="4000" dirty="0" err="1"/>
              <a:t>trong</a:t>
            </a:r>
            <a:r>
              <a:rPr lang="en-US" sz="4000" dirty="0"/>
              <a:t> </a:t>
            </a:r>
            <a:r>
              <a:rPr lang="en-US" sz="4000" dirty="0" err="1"/>
              <a:t>câu</a:t>
            </a:r>
            <a:r>
              <a:rPr lang="en-US" sz="4000" dirty="0"/>
              <a:t> </a:t>
            </a:r>
            <a:r>
              <a:rPr lang="en-US" sz="4000" dirty="0" err="1"/>
              <a:t>chuyện</a:t>
            </a:r>
            <a:r>
              <a:rPr lang="en-US" sz="4000" dirty="0"/>
              <a:t> </a:t>
            </a:r>
            <a:r>
              <a:rPr lang="en-US" sz="4000" dirty="0" err="1"/>
              <a:t>trên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p:transition spd="slow">
    <p:wip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459</TotalTime>
  <Words>115</Words>
  <Application>Microsoft Office PowerPoint</Application>
  <PresentationFormat>Widescreen</PresentationFormat>
  <Paragraphs>22</Paragraphs>
  <Slides>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7</vt:i4>
      </vt:variant>
    </vt:vector>
  </HeadingPairs>
  <TitlesOfParts>
    <vt:vector size="25" baseType="lpstr">
      <vt:lpstr>微软雅黑</vt:lpstr>
      <vt:lpstr>SimSun</vt:lpstr>
      <vt:lpstr>.VnAvant</vt:lpstr>
      <vt:lpstr>Arial</vt:lpstr>
      <vt:lpstr>Arial-Rounded</vt:lpstr>
      <vt:lpstr>Calibri</vt:lpstr>
      <vt:lpstr>等线</vt:lpstr>
      <vt:lpstr>Kalam</vt:lpstr>
      <vt:lpstr>Montserrat</vt:lpstr>
      <vt:lpstr>黑体</vt:lpstr>
      <vt:lpstr>字魂59号-创粗黑</vt:lpstr>
      <vt:lpstr>Office Theme</vt:lpstr>
      <vt:lpstr>1_Office 主题</vt:lpstr>
      <vt:lpstr>千图网海量PPT模板www.58pic.com​​</vt:lpstr>
      <vt:lpstr>2_Office 主题</vt:lpstr>
      <vt:lpstr>https://www.freeppt7.com</vt:lpstr>
      <vt:lpstr>Doodle Sketchbook by Slidesgo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ltgsvn@outlook.com</cp:lastModifiedBy>
  <cp:revision>45</cp:revision>
  <dcterms:created xsi:type="dcterms:W3CDTF">2021-07-20T01:55:21Z</dcterms:created>
  <dcterms:modified xsi:type="dcterms:W3CDTF">2022-04-14T06:23:29Z</dcterms:modified>
</cp:coreProperties>
</file>