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16" r:id="rId3"/>
    <p:sldId id="270" r:id="rId4"/>
    <p:sldId id="307" r:id="rId5"/>
    <p:sldId id="317" r:id="rId6"/>
    <p:sldId id="318" r:id="rId7"/>
    <p:sldId id="312" r:id="rId8"/>
    <p:sldId id="321" r:id="rId9"/>
    <p:sldId id="322" r:id="rId10"/>
    <p:sldId id="314" r:id="rId11"/>
    <p:sldId id="269" r:id="rId12"/>
    <p:sldId id="271" r:id="rId13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006B92"/>
    <a:srgbClr val="95B3D7"/>
    <a:srgbClr val="B3A2C7"/>
    <a:srgbClr val="EFF7EA"/>
    <a:srgbClr val="FFE7D6"/>
    <a:srgbClr val="FF9900"/>
    <a:srgbClr val="E5FFD0"/>
    <a:srgbClr val="37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6" autoAdjust="0"/>
    <p:restoredTop sz="94660"/>
  </p:normalViewPr>
  <p:slideViewPr>
    <p:cSldViewPr>
      <p:cViewPr varScale="1">
        <p:scale>
          <a:sx n="68" d="100"/>
          <a:sy n="68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14/04/2022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358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𝟑𝟗𝟐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130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385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𝟗𝟎𝟑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7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𝟐𝟓𝟖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432985" y="673188"/>
            <a:ext cx="10633014" cy="3036857"/>
            <a:chOff x="721018" y="564380"/>
            <a:chExt cx="10633014" cy="30368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721018" y="564380"/>
              <a:ext cx="10633014" cy="3036857"/>
              <a:chOff x="-3497646" y="1387095"/>
              <a:chExt cx="10633014" cy="303685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66" t="1005" r="21584" b="9773"/>
              <a:stretch/>
            </p:blipFill>
            <p:spPr>
              <a:xfrm rot="16200000">
                <a:off x="300432" y="-2410983"/>
                <a:ext cx="3036857" cy="10633014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358 + 34	  	    773 + 130		  249 + 9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49D0C-8241-46C7-8E5F-C412BE2AB8D3}"/>
              </a:ext>
            </a:extLst>
          </p:cNvPr>
          <p:cNvSpPr txBox="1"/>
          <p:nvPr/>
        </p:nvSpPr>
        <p:spPr>
          <a:xfrm>
            <a:off x="3604780" y="2564904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7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74" y="1052736"/>
            <a:ext cx="40116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15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1500" b="1" dirty="0">
              <a:ln w="31550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46967EB-E289-4E1C-9737-C6EC7AE76DF2}"/>
              </a:ext>
            </a:extLst>
          </p:cNvPr>
          <p:cNvGrpSpPr/>
          <p:nvPr/>
        </p:nvGrpSpPr>
        <p:grpSpPr>
          <a:xfrm>
            <a:off x="2474295" y="1450675"/>
            <a:ext cx="3770489" cy="4500193"/>
            <a:chOff x="2524758" y="534955"/>
            <a:chExt cx="3770489" cy="4500193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6BA3719-FBF2-4FD6-BBFE-F2CB2182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" t="4699" r="67172" b="74412"/>
            <a:stretch/>
          </p:blipFill>
          <p:spPr>
            <a:xfrm>
              <a:off x="2524758" y="534955"/>
              <a:ext cx="3770489" cy="450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79801D-2243-4B5F-B7FD-2913AE3D17C1}"/>
                    </a:ext>
                  </a:extLst>
                </p:cNvPr>
                <p:cNvSpPr txBox="1"/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597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122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5D79801D-2243-4B5F-B7FD-2913AE3D17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40346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6DED2B03-FAE8-4284-AA37-D6E050321B36}"/>
              </a:ext>
            </a:extLst>
          </p:cNvPr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C3E1924-751D-4AC5-A037-B0A278ECAE78}"/>
              </a:ext>
            </a:extLst>
          </p:cNvPr>
          <p:cNvGrpSpPr/>
          <p:nvPr/>
        </p:nvGrpSpPr>
        <p:grpSpPr>
          <a:xfrm>
            <a:off x="-367975" y="1450675"/>
            <a:ext cx="3709338" cy="4238661"/>
            <a:chOff x="-260758" y="2689957"/>
            <a:chExt cx="3709338" cy="4238661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F02FC9D-9B55-4593-943D-37239E6DF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t="52112" r="66081" b="27731"/>
            <a:stretch/>
          </p:blipFill>
          <p:spPr>
            <a:xfrm>
              <a:off x="-260758" y="2689957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88E8C5-8770-4DE7-A3DA-ECFFE78F021F}"/>
                    </a:ext>
                  </a:extLst>
                </p:cNvPr>
                <p:cNvSpPr txBox="1"/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209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376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A88E8C5-8770-4DE7-A3DA-ECFFE78F02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871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141ED7-25B9-43FB-9B5E-EB3CA7B6C017}"/>
              </a:ext>
            </a:extLst>
          </p:cNvPr>
          <p:cNvGrpSpPr/>
          <p:nvPr/>
        </p:nvGrpSpPr>
        <p:grpSpPr>
          <a:xfrm>
            <a:off x="5860075" y="1582344"/>
            <a:ext cx="3546428" cy="4392488"/>
            <a:chOff x="5895645" y="2770476"/>
            <a:chExt cx="3546428" cy="4392488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B8281FC8-84A9-4AFA-90A0-A01B70F46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7" t="5859" r="6346" b="73252"/>
            <a:stretch/>
          </p:blipFill>
          <p:spPr>
            <a:xfrm>
              <a:off x="5895645" y="2770476"/>
              <a:ext cx="3546428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1BABACC-C1C3-408E-885D-1B0227DC69C9}"/>
                    </a:ext>
                  </a:extLst>
                </p:cNvPr>
                <p:cNvSpPr txBox="1"/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143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48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1BABACC-C1C3-408E-885D-1B0227DC6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967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B1A2DD0-C062-4EA5-A1BA-E4ABCE023830}"/>
              </a:ext>
            </a:extLst>
          </p:cNvPr>
          <p:cNvGrpSpPr/>
          <p:nvPr/>
        </p:nvGrpSpPr>
        <p:grpSpPr>
          <a:xfrm>
            <a:off x="9286982" y="1296352"/>
            <a:ext cx="3505301" cy="4392488"/>
            <a:chOff x="8884658" y="360248"/>
            <a:chExt cx="3505301" cy="4392488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C1477DC-E174-4ED5-BE21-D7765D268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40" t="75167" r="2333" b="3944"/>
            <a:stretch/>
          </p:blipFill>
          <p:spPr>
            <a:xfrm>
              <a:off x="8884658" y="360248"/>
              <a:ext cx="3505301" cy="43924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E55E471-1520-4BA3-B540-814A2E87F28D}"/>
                    </a:ext>
                  </a:extLst>
                </p:cNvPr>
                <p:cNvSpPr txBox="1"/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CE55E471-1520-4BA3-B540-814A2E87F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40346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350E966-7E90-4344-B8AA-8C585D35863D}"/>
                  </a:ext>
                </a:extLst>
              </p:cNvPr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𝟓𝟖𝟓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6350E966-7E90-4344-B8AA-8C585D358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780BFA-28A3-4207-AC8F-47188851A7E6}"/>
                  </a:ext>
                </a:extLst>
              </p:cNvPr>
              <p:cNvSpPr/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𝟕𝟏𝟗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C780BFA-28A3-4207-AC8F-47188851A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88">
            <a:extLst>
              <a:ext uri="{FF2B5EF4-FFF2-40B4-BE49-F238E27FC236}">
                <a16:creationId xmlns:a16="http://schemas.microsoft.com/office/drawing/2014/main" id="{D2193FDB-EEDD-4A80-AB5F-6A0AE7CF9EBC}"/>
              </a:ext>
            </a:extLst>
          </p:cNvPr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3F98AB8-313E-41C7-8F43-58C85B01089F}"/>
              </a:ext>
            </a:extLst>
          </p:cNvPr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6DC9196-9546-45FD-A8E0-5CB34E385DED}"/>
                  </a:ext>
                </a:extLst>
              </p:cNvPr>
              <p:cNvSpPr/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𝟏𝟗𝟏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E6DC9196-9546-45FD-A8E0-5CB34E385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810" y="4570981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ectangle 91">
            <a:extLst>
              <a:ext uri="{FF2B5EF4-FFF2-40B4-BE49-F238E27FC236}">
                <a16:creationId xmlns:a16="http://schemas.microsoft.com/office/drawing/2014/main" id="{102B4B08-B18F-428D-9C5D-7259EEC23E9D}"/>
              </a:ext>
            </a:extLst>
          </p:cNvPr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94711D7-5E38-4ADB-92CA-BA6F754CE84E}"/>
                  </a:ext>
                </a:extLst>
              </p:cNvPr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𝟔𝟑𝟐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94711D7-5E38-4ADB-92CA-BA6F754CE8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7" grpId="1"/>
      <p:bldP spid="87" grpId="0"/>
      <p:bldP spid="88" grpId="0"/>
      <p:bldP spid="89" grpId="0"/>
      <p:bldP spid="89" grpId="1"/>
      <p:bldP spid="90" grpId="0"/>
      <p:bldP spid="90" grpId="1"/>
      <p:bldP spid="91" grpId="0"/>
      <p:bldP spid="92" grpId="0"/>
      <p:bldP spid="92" grpId="1"/>
      <p:bldP spid="9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318 + 142		248 + 25			159 + 6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285 + 507		164  53			216 + 8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285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507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792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164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217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218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226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318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142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460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248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273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159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165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318 + 142		248 + 25			159 + 6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7871492" cy="678033"/>
            <a:chOff x="1253941" y="511805"/>
            <a:chExt cx="7871492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70659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cs typeface="Times New Roman" pitchFamily="18" charset="0"/>
                </a:rPr>
                <a:t>Chọn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kết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quả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đúng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với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mỗi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phép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tính</a:t>
              </a:r>
              <a:r>
                <a:rPr lang="en-US" sz="3200" dirty="0">
                  <a:cs typeface="Times New Roman" pitchFamily="18" charset="0"/>
                </a:rPr>
                <a:t>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68711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E0E47E-A1F5-4B30-AEF6-026A7CB2A78B}"/>
              </a:ext>
            </a:extLst>
          </p:cNvPr>
          <p:cNvGrpSpPr/>
          <p:nvPr/>
        </p:nvGrpSpPr>
        <p:grpSpPr>
          <a:xfrm>
            <a:off x="1790548" y="5016527"/>
            <a:ext cx="1656080" cy="1354974"/>
            <a:chOff x="2521622" y="4003909"/>
            <a:chExt cx="1656080" cy="135497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B64EDB-9537-424E-A2B4-774016FCA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FF52E6-8AF6-4458-A16A-E909804D2C71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C67EAC-049D-41C7-9A2B-2B08E7290B34}"/>
                </a:ext>
              </a:extLst>
            </p:cNvPr>
            <p:cNvSpPr txBox="1"/>
            <p:nvPr/>
          </p:nvSpPr>
          <p:spPr>
            <a:xfrm>
              <a:off x="2993942" y="4490310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571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586BF8-4B00-4749-842A-E107F743E514}"/>
              </a:ext>
            </a:extLst>
          </p:cNvPr>
          <p:cNvGrpSpPr/>
          <p:nvPr/>
        </p:nvGrpSpPr>
        <p:grpSpPr>
          <a:xfrm>
            <a:off x="893891" y="1879442"/>
            <a:ext cx="2840235" cy="1939477"/>
            <a:chOff x="1654431" y="376337"/>
            <a:chExt cx="2840235" cy="19394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F2E3B1-381B-4217-BA51-0536D7C3C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1" t="13506" r="71545" b="20492"/>
            <a:stretch/>
          </p:blipFill>
          <p:spPr>
            <a:xfrm>
              <a:off x="1981200" y="376337"/>
              <a:ext cx="2513466" cy="1939477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FA834AA-D923-42D1-A0CA-820AE831F9FD}"/>
                </a:ext>
              </a:extLst>
            </p:cNvPr>
            <p:cNvSpPr/>
            <p:nvPr/>
          </p:nvSpPr>
          <p:spPr>
            <a:xfrm>
              <a:off x="1654431" y="1264804"/>
              <a:ext cx="1801935" cy="456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485 + 243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1A75A0-116E-4C37-AAB5-35699C40446E}"/>
              </a:ext>
            </a:extLst>
          </p:cNvPr>
          <p:cNvGrpSpPr/>
          <p:nvPr/>
        </p:nvGrpSpPr>
        <p:grpSpPr>
          <a:xfrm>
            <a:off x="4293547" y="1983163"/>
            <a:ext cx="2032001" cy="1732035"/>
            <a:chOff x="5288770" y="620325"/>
            <a:chExt cx="2032001" cy="173203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0F462BF-7EA4-46D7-9139-3F378C756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5626" r="45101" b="25432"/>
            <a:stretch/>
          </p:blipFill>
          <p:spPr>
            <a:xfrm>
              <a:off x="5288770" y="620325"/>
              <a:ext cx="2032001" cy="1732035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6E0066C-DB23-4E75-A699-DE6A68C1B1C5}"/>
                </a:ext>
              </a:extLst>
            </p:cNvPr>
            <p:cNvSpPr/>
            <p:nvPr/>
          </p:nvSpPr>
          <p:spPr>
            <a:xfrm>
              <a:off x="5380906" y="1448666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248 + 13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4AE0C1C-EB0C-4EA7-AF95-C2AA5720EE43}"/>
              </a:ext>
            </a:extLst>
          </p:cNvPr>
          <p:cNvGrpSpPr/>
          <p:nvPr/>
        </p:nvGrpSpPr>
        <p:grpSpPr>
          <a:xfrm>
            <a:off x="6884969" y="1879442"/>
            <a:ext cx="2173668" cy="1939477"/>
            <a:chOff x="7676109" y="376337"/>
            <a:chExt cx="2173668" cy="193947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73452C-A8D2-4073-96D8-E111810F0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79" t="7415" r="20835" b="26583"/>
            <a:stretch/>
          </p:blipFill>
          <p:spPr>
            <a:xfrm>
              <a:off x="7676109" y="376337"/>
              <a:ext cx="2173668" cy="1939477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384DE1E-4C44-4C54-9321-DB2C2E99A0BD}"/>
                </a:ext>
              </a:extLst>
            </p:cNvPr>
            <p:cNvSpPr/>
            <p:nvPr/>
          </p:nvSpPr>
          <p:spPr>
            <a:xfrm rot="615181">
              <a:off x="7794424" y="1281954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880 + 20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C7C98F-8BE5-4E1D-904B-033D92F58155}"/>
              </a:ext>
            </a:extLst>
          </p:cNvPr>
          <p:cNvGrpSpPr/>
          <p:nvPr/>
        </p:nvGrpSpPr>
        <p:grpSpPr>
          <a:xfrm>
            <a:off x="9618058" y="1879442"/>
            <a:ext cx="1942159" cy="1939477"/>
            <a:chOff x="9960917" y="997570"/>
            <a:chExt cx="1942159" cy="193947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5CF4F88-7392-4AB1-A26A-8028AF274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98" t="27893" r="1297" b="6105"/>
            <a:stretch/>
          </p:blipFill>
          <p:spPr>
            <a:xfrm>
              <a:off x="9960917" y="997570"/>
              <a:ext cx="1848949" cy="1939477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E4105D-D170-42ED-B1B4-ED792099DBC8}"/>
                </a:ext>
              </a:extLst>
            </p:cNvPr>
            <p:cNvSpPr/>
            <p:nvPr/>
          </p:nvSpPr>
          <p:spPr>
            <a:xfrm rot="21068106">
              <a:off x="10127056" y="2041345"/>
              <a:ext cx="1776020" cy="4710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rPr>
                <a:t>562 + 9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7AA07F-46C7-4E13-A003-7C1C39566C3D}"/>
              </a:ext>
            </a:extLst>
          </p:cNvPr>
          <p:cNvGrpSpPr/>
          <p:nvPr/>
        </p:nvGrpSpPr>
        <p:grpSpPr>
          <a:xfrm>
            <a:off x="4227315" y="5016527"/>
            <a:ext cx="1656080" cy="1354974"/>
            <a:chOff x="2521622" y="4003909"/>
            <a:chExt cx="1656080" cy="135497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BC72036-1460-4F4E-8CF5-91EB6EDA1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584FC8D-21F4-4B41-9BA2-5DE56857A0A2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A2B513D-09DD-4B57-815C-F2BBA4D39207}"/>
                </a:ext>
              </a:extLst>
            </p:cNvPr>
            <p:cNvSpPr txBox="1"/>
            <p:nvPr/>
          </p:nvSpPr>
          <p:spPr>
            <a:xfrm>
              <a:off x="3000047" y="4490310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728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248F23-19E3-4E60-AA91-CC07AAC3407C}"/>
              </a:ext>
            </a:extLst>
          </p:cNvPr>
          <p:cNvGrpSpPr/>
          <p:nvPr/>
        </p:nvGrpSpPr>
        <p:grpSpPr>
          <a:xfrm>
            <a:off x="6664082" y="5016527"/>
            <a:ext cx="1656080" cy="1354974"/>
            <a:chOff x="2521622" y="4003909"/>
            <a:chExt cx="1656080" cy="135497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A6184F7-9EC3-4792-ADA8-EF403DAB9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521622" y="4003909"/>
              <a:ext cx="1656080" cy="1354974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D2D339-C1A7-4FBA-ADEE-7526DD43E8B3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AEB3AA-AB46-4F4F-8F29-6B2693FD94B1}"/>
                </a:ext>
              </a:extLst>
            </p:cNvPr>
            <p:cNvSpPr txBox="1"/>
            <p:nvPr/>
          </p:nvSpPr>
          <p:spPr>
            <a:xfrm>
              <a:off x="3000047" y="4507419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261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A2C0C8A-0478-4153-97D5-0E9099A5D026}"/>
              </a:ext>
            </a:extLst>
          </p:cNvPr>
          <p:cNvGrpSpPr/>
          <p:nvPr/>
        </p:nvGrpSpPr>
        <p:grpSpPr>
          <a:xfrm>
            <a:off x="9100850" y="5016527"/>
            <a:ext cx="1656080" cy="1354974"/>
            <a:chOff x="2483199" y="3953170"/>
            <a:chExt cx="1656080" cy="135497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A378E81-372A-4486-A117-03527E2FF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3" t="73718" r="69325" b="-1"/>
            <a:stretch/>
          </p:blipFill>
          <p:spPr>
            <a:xfrm>
              <a:off x="2483199" y="3953170"/>
              <a:ext cx="1656080" cy="1354974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1F2B9FF-14E3-4D37-B5C7-B9ADA40457E1}"/>
                </a:ext>
              </a:extLst>
            </p:cNvPr>
            <p:cNvSpPr/>
            <p:nvPr/>
          </p:nvSpPr>
          <p:spPr>
            <a:xfrm>
              <a:off x="2985657" y="4433454"/>
              <a:ext cx="651164" cy="6095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F93D945-39C7-4E44-9089-E402EDF7FBF4}"/>
                </a:ext>
              </a:extLst>
            </p:cNvPr>
            <p:cNvSpPr txBox="1"/>
            <p:nvPr/>
          </p:nvSpPr>
          <p:spPr>
            <a:xfrm>
              <a:off x="3000047" y="4462974"/>
              <a:ext cx="7425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latin typeface="+mj-lt"/>
                  <a:cs typeface="Times New Roman" panose="02020603050405020304" pitchFamily="18" charset="0"/>
                </a:rPr>
                <a:t>900</a:t>
              </a:r>
              <a:endParaRPr lang="en-US" sz="2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F162FD-FCC5-4DA4-A005-A35F7A82E597}"/>
              </a:ext>
            </a:extLst>
          </p:cNvPr>
          <p:cNvCxnSpPr>
            <a:cxnSpLocks/>
            <a:endCxn id="45" idx="0"/>
          </p:cNvCxnSpPr>
          <p:nvPr/>
        </p:nvCxnSpPr>
        <p:spPr>
          <a:xfrm>
            <a:off x="2541889" y="3429000"/>
            <a:ext cx="2513466" cy="1587527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38D777-924F-4E38-880B-D63E629E6261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5276242" y="3575441"/>
            <a:ext cx="2215880" cy="1441086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36186C-AEA3-40B1-84F6-037DE7602F8F}"/>
              </a:ext>
            </a:extLst>
          </p:cNvPr>
          <p:cNvCxnSpPr/>
          <p:nvPr/>
        </p:nvCxnSpPr>
        <p:spPr>
          <a:xfrm>
            <a:off x="7779281" y="3528307"/>
            <a:ext cx="1979227" cy="1632709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0FB55B-EBE8-41C7-909C-D39688137C94}"/>
              </a:ext>
            </a:extLst>
          </p:cNvPr>
          <p:cNvCxnSpPr/>
          <p:nvPr/>
        </p:nvCxnSpPr>
        <p:spPr>
          <a:xfrm flipV="1">
            <a:off x="2727032" y="3528307"/>
            <a:ext cx="7915933" cy="1609483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E62FD151-F029-48E9-87F6-A432C2A98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7" t="33268" r="7584" b="12013"/>
          <a:stretch/>
        </p:blipFill>
        <p:spPr bwMode="auto">
          <a:xfrm>
            <a:off x="1722677" y="2432395"/>
            <a:ext cx="7948897" cy="308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2475CA5-210D-4D77-A284-CD9775564288}"/>
              </a:ext>
            </a:extLst>
          </p:cNvPr>
          <p:cNvGrpSpPr/>
          <p:nvPr/>
        </p:nvGrpSpPr>
        <p:grpSpPr>
          <a:xfrm>
            <a:off x="6778525" y="3119671"/>
            <a:ext cx="5786098" cy="3546682"/>
            <a:chOff x="962976" y="3667540"/>
            <a:chExt cx="5678094" cy="272788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38D2DC0-20E7-4BC8-B2B8-129AA75F4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636F41-F727-4499-AD08-BFA081E86F4E}"/>
                </a:ext>
              </a:extLst>
            </p:cNvPr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023698CB-9DF9-43FF-A1BC-E20E80B3B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ECC32E8-1C1F-42B1-9BDE-7F3F05169370}"/>
              </a:ext>
            </a:extLst>
          </p:cNvPr>
          <p:cNvGrpSpPr/>
          <p:nvPr/>
        </p:nvGrpSpPr>
        <p:grpSpPr>
          <a:xfrm>
            <a:off x="238006" y="577049"/>
            <a:ext cx="11714399" cy="1420441"/>
            <a:chOff x="910630" y="557947"/>
            <a:chExt cx="11574061" cy="142044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2E93D4-3805-4C65-AB7B-F9C546DBAFC6}"/>
                </a:ext>
              </a:extLst>
            </p:cNvPr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185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F09DDB8-CFEC-408C-8DA4-5A22454A14F4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040E6D9-8ACD-4DF2-A243-1AF207A0E0C9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8E08C60-49A5-4BD4-9315-A8D2D134537E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0" name="Rounded Rectangular Callout 36">
            <a:extLst>
              <a:ext uri="{FF2B5EF4-FFF2-40B4-BE49-F238E27FC236}">
                <a16:creationId xmlns:a16="http://schemas.microsoft.com/office/drawing/2014/main" id="{D64BB104-55FD-4620-AA7B-3C5ACDAA8089}"/>
              </a:ext>
            </a:extLst>
          </p:cNvPr>
          <p:cNvSpPr/>
          <p:nvPr/>
        </p:nvSpPr>
        <p:spPr>
          <a:xfrm>
            <a:off x="118542" y="2941618"/>
            <a:ext cx="7112107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B156534-75AC-4C6A-A631-39E14F88CB65}"/>
              </a:ext>
            </a:extLst>
          </p:cNvPr>
          <p:cNvSpPr/>
          <p:nvPr/>
        </p:nvSpPr>
        <p:spPr>
          <a:xfrm>
            <a:off x="305482" y="3110953"/>
            <a:ext cx="6738225" cy="181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185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72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ounded Rectangle 38">
            <a:extLst>
              <a:ext uri="{FF2B5EF4-FFF2-40B4-BE49-F238E27FC236}">
                <a16:creationId xmlns:a16="http://schemas.microsoft.com/office/drawing/2014/main" id="{38DCF379-2EC7-4095-A2E5-4E1E4A893D66}"/>
              </a:ext>
            </a:extLst>
          </p:cNvPr>
          <p:cNvSpPr/>
          <p:nvPr/>
        </p:nvSpPr>
        <p:spPr>
          <a:xfrm>
            <a:off x="937387" y="4377113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8661D6-B528-48ED-B3F8-3D505A704F59}"/>
              </a:ext>
            </a:extLst>
          </p:cNvPr>
          <p:cNvCxnSpPr>
            <a:cxnSpLocks/>
          </p:cNvCxnSpPr>
          <p:nvPr/>
        </p:nvCxnSpPr>
        <p:spPr>
          <a:xfrm>
            <a:off x="1199534" y="1431878"/>
            <a:ext cx="995083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F368DC1-3858-407C-8845-3CAE6269B866}"/>
              </a:ext>
            </a:extLst>
          </p:cNvPr>
          <p:cNvCxnSpPr>
            <a:cxnSpLocks/>
          </p:cNvCxnSpPr>
          <p:nvPr/>
        </p:nvCxnSpPr>
        <p:spPr>
          <a:xfrm>
            <a:off x="8255446" y="1052736"/>
            <a:ext cx="319203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EF17724-EE24-41D6-A1A7-DE7123A8008F}"/>
              </a:ext>
            </a:extLst>
          </p:cNvPr>
          <p:cNvCxnSpPr>
            <a:cxnSpLocks/>
          </p:cNvCxnSpPr>
          <p:nvPr/>
        </p:nvCxnSpPr>
        <p:spPr>
          <a:xfrm>
            <a:off x="1199534" y="1909222"/>
            <a:ext cx="75599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72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037E-6 -1.11111E-6 L 0.32804 0.00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5" y="9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uiExpand="1" build="p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4E94681-9151-4FDA-8304-B68E5D5F7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665AB1-31C8-4145-8E8C-0F07494406C0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6509E-AD0F-4D9B-A9C1-CC5F9BA77228}"/>
              </a:ext>
            </a:extLst>
          </p:cNvPr>
          <p:cNvSpPr txBox="1"/>
          <p:nvPr/>
        </p:nvSpPr>
        <p:spPr>
          <a:xfrm>
            <a:off x="1437645" y="4033955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Cửa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hàng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nhập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bóng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rổ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502AF-3809-444B-A232-C5CA552E8A9B}"/>
              </a:ext>
            </a:extLst>
          </p:cNvPr>
          <p:cNvSpPr txBox="1"/>
          <p:nvPr/>
        </p:nvSpPr>
        <p:spPr>
          <a:xfrm>
            <a:off x="3286894" y="4933555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185 + 72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79782B-8F82-4F27-9907-C6147BC4FFF4}"/>
              </a:ext>
            </a:extLst>
          </p:cNvPr>
          <p:cNvSpPr txBox="1"/>
          <p:nvPr/>
        </p:nvSpPr>
        <p:spPr>
          <a:xfrm>
            <a:off x="3790950" y="5792239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257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06F34-9D39-4095-8D7A-FF64DEE8EF9A}"/>
              </a:ext>
            </a:extLst>
          </p:cNvPr>
          <p:cNvSpPr/>
          <p:nvPr/>
        </p:nvSpPr>
        <p:spPr>
          <a:xfrm>
            <a:off x="5463055" y="4913097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257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quả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2FA103-C503-4D5A-9893-153B15FE5689}"/>
              </a:ext>
            </a:extLst>
          </p:cNvPr>
          <p:cNvGrpSpPr/>
          <p:nvPr/>
        </p:nvGrpSpPr>
        <p:grpSpPr>
          <a:xfrm>
            <a:off x="158998" y="385165"/>
            <a:ext cx="11714398" cy="1420441"/>
            <a:chOff x="910630" y="557947"/>
            <a:chExt cx="11574060" cy="142044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814E52-4A3B-4E9E-A301-F146D26B3C67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185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72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rổ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E82D3C1-4603-436F-BE14-68C6084F2401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F6017FF-0070-4D71-870A-3615FC72E03F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09D0C28-CB23-4EA4-BEBB-A4B37CE69317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617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242</Words>
  <Application>Microsoft Office PowerPoint</Application>
  <PresentationFormat>Custom</PresentationFormat>
  <Paragraphs>69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 Math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94</cp:revision>
  <dcterms:created xsi:type="dcterms:W3CDTF">2021-08-05T17:05:57Z</dcterms:created>
  <dcterms:modified xsi:type="dcterms:W3CDTF">2022-04-14T06:01:47Z</dcterms:modified>
</cp:coreProperties>
</file>