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4" r:id="rId4"/>
    <p:sldId id="257" r:id="rId5"/>
    <p:sldId id="267" r:id="rId6"/>
    <p:sldId id="268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14/3/2022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86659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14/3/2022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931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14/3/2022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009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14/3/2022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403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14/3/2022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963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14/3/2022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3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14/3/2022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007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14/3/2022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671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14/3/2022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823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14/3/2022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444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14/3/2022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6056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A2134-B66F-475C-A742-EE0306F7693E}" type="datetimeFigureOut">
              <a:rPr lang="en-SG" smtClean="0"/>
              <a:t>14/3/2022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603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7407" y="1046922"/>
            <a:ext cx="9859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	</a:t>
            </a:r>
            <a:endParaRPr lang="en-SG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9376" y="224639"/>
            <a:ext cx="101056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2A1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5E072-E9F8-4842-A18E-3BA9C166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" t="22700" r="5030" b="2370"/>
          <a:stretch/>
        </p:blipFill>
        <p:spPr>
          <a:xfrm>
            <a:off x="982638" y="2623930"/>
            <a:ext cx="10225136" cy="40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8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altLang="en-US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altLang="en-US" smtClean="0"/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038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5181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4446589" y="6464300"/>
            <a:ext cx="3659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Sản phẩm của bạn Ngọc Quỳnh</a:t>
            </a:r>
            <a:endParaRPr lang="en-SG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18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74504" y="2146852"/>
            <a:ext cx="1404731" cy="159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5" name="TextBox 4"/>
          <p:cNvSpPr txBox="1"/>
          <p:nvPr/>
        </p:nvSpPr>
        <p:spPr>
          <a:xfrm>
            <a:off x="3794370" y="6180038"/>
            <a:ext cx="41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S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203" y="321734"/>
            <a:ext cx="3334164" cy="5485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76" y="521316"/>
            <a:ext cx="7333011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5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74504" y="2146852"/>
            <a:ext cx="1404731" cy="159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9" name="TextBox 8"/>
          <p:cNvSpPr txBox="1"/>
          <p:nvPr/>
        </p:nvSpPr>
        <p:spPr>
          <a:xfrm>
            <a:off x="3794370" y="6180038"/>
            <a:ext cx="41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S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504" y="70786"/>
            <a:ext cx="4399351" cy="58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78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altLang="en-US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altLang="en-US" smtClean="0"/>
          </a:p>
        </p:txBody>
      </p:sp>
      <p:pic>
        <p:nvPicPr>
          <p:cNvPr id="297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0"/>
            <a:ext cx="427672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1" y="1"/>
            <a:ext cx="470376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4446589" y="6464300"/>
            <a:ext cx="329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Sản phẩm của bạn Diệp Anh</a:t>
            </a:r>
            <a:endParaRPr lang="en-SG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63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altLang="en-US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altLang="en-US" smtClean="0"/>
          </a:p>
        </p:txBody>
      </p:sp>
      <p:pic>
        <p:nvPicPr>
          <p:cNvPr id="307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343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4" y="0"/>
            <a:ext cx="465613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4446588" y="64643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Sản phẩm của bạn Ngọc Diệp</a:t>
            </a:r>
            <a:endParaRPr lang="en-SG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altLang="en-US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altLang="en-US" smtClean="0"/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5889"/>
            <a:ext cx="428625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336550"/>
            <a:ext cx="417195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4446588" y="64643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Sản phẩm của bạn Bích Ngọc</a:t>
            </a:r>
            <a:endParaRPr lang="en-SG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6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36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ltgsvn@outlook.com</dc:creator>
  <cp:lastModifiedBy>ltgsvn@outlook.com</cp:lastModifiedBy>
  <cp:revision>5</cp:revision>
  <dcterms:created xsi:type="dcterms:W3CDTF">2022-03-06T11:18:05Z</dcterms:created>
  <dcterms:modified xsi:type="dcterms:W3CDTF">2022-03-14T06:35:13Z</dcterms:modified>
</cp:coreProperties>
</file>