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</p:sldMasterIdLst>
  <p:notesMasterIdLst>
    <p:notesMasterId r:id="rId9"/>
  </p:notesMasterIdLst>
  <p:sldIdLst>
    <p:sldId id="2007577146" r:id="rId5"/>
    <p:sldId id="264" r:id="rId6"/>
    <p:sldId id="2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(t6)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Widescreen</PresentationFormat>
  <Paragraphs>16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25" baseType="lpstr">
      <vt:lpstr>微软雅黑</vt:lpstr>
      <vt:lpstr>Arial</vt:lpstr>
      <vt:lpstr>Arial Black</vt:lpstr>
      <vt:lpstr>Arial-Rounded</vt:lpstr>
      <vt:lpstr>Arial-SGK-TV</vt:lpstr>
      <vt:lpstr>Averta Std CY Bold</vt:lpstr>
      <vt:lpstr>Calibri</vt:lpstr>
      <vt:lpstr>等线</vt:lpstr>
      <vt:lpstr>Lato Hairline</vt:lpstr>
      <vt:lpstr>Lato Light</vt:lpstr>
      <vt:lpstr>Lato Regular</vt:lpstr>
      <vt:lpstr>Quicksand Medium</vt:lpstr>
      <vt:lpstr>黑体</vt:lpstr>
      <vt:lpstr>字魂36号-正文宋楷</vt:lpstr>
      <vt:lpstr>方正卡通简体</vt:lpstr>
      <vt:lpstr>方正少儿简体</vt:lpstr>
      <vt:lpstr>方正黑体简体</vt:lpstr>
      <vt:lpstr>包图主题2</vt:lpstr>
      <vt:lpstr>Hoạt động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2</cp:revision>
  <dcterms:created xsi:type="dcterms:W3CDTF">2021-08-01T03:51:03Z</dcterms:created>
  <dcterms:modified xsi:type="dcterms:W3CDTF">2022-02-14T07:42:49Z</dcterms:modified>
</cp:coreProperties>
</file>