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6"/>
  </p:notesMasterIdLst>
  <p:sldIdLst>
    <p:sldId id="267" r:id="rId2"/>
    <p:sldId id="265" r:id="rId3"/>
    <p:sldId id="264" r:id="rId4"/>
    <p:sldId id="270" r:id="rId5"/>
  </p:sldIdLst>
  <p:sldSz cx="9144000" cy="5143500" type="screen16x9"/>
  <p:notesSz cx="6858000" cy="9144000"/>
  <p:embeddedFontLst>
    <p:embeddedFont>
      <p:font typeface="Pangolin" panose="020B0604020202020204" charset="0"/>
      <p:regular r:id="rId7"/>
    </p:embeddedFont>
    <p:embeddedFont>
      <p:font typeface="Baloo 2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36" y="2279278"/>
            <a:ext cx="3951622" cy="1426500"/>
          </a:xfrm>
        </p:spPr>
        <p:txBody>
          <a:bodyPr/>
          <a:lstStyle/>
          <a:p>
            <a:r>
              <a:rPr lang="vi-VN" dirty="0"/>
              <a:t>Bài 21: Tự chăm </a:t>
            </a:r>
            <a:br>
              <a:rPr lang="vi-VN" dirty="0"/>
            </a:br>
            <a:r>
              <a:rPr lang="vi-VN" dirty="0"/>
              <a:t>sóc sức khỏe </a:t>
            </a:r>
            <a:br>
              <a:rPr lang="vi-VN" dirty="0"/>
            </a:br>
            <a:r>
              <a:rPr lang="vi-VN" dirty="0"/>
              <a:t>bản thân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648179"/>
            <a:chOff x="488950" y="345721"/>
            <a:chExt cx="8166100" cy="16481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6250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250257" y="1052712"/>
              <a:ext cx="716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Thực hiện hoạt động tự chăm sóc sức khỏe của em hằng ngày.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552DF85-9395-43B4-8FE0-4E99E2C6AE6F}"/>
              </a:ext>
            </a:extLst>
          </p:cNvPr>
          <p:cNvGrpSpPr/>
          <p:nvPr/>
        </p:nvGrpSpPr>
        <p:grpSpPr>
          <a:xfrm>
            <a:off x="-358135" y="1650580"/>
            <a:ext cx="9481123" cy="3383346"/>
            <a:chOff x="-358135" y="1650580"/>
            <a:chExt cx="9481123" cy="338334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7A6A56F-D80E-4881-BF6D-1D1A0E32BE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8135" y="1650580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appy cute kid boy eat healthy food Premium Vector">
              <a:extLst>
                <a:ext uri="{FF2B5EF4-FFF2-40B4-BE49-F238E27FC236}">
                  <a16:creationId xmlns:a16="http://schemas.microsoft.com/office/drawing/2014/main" id="{F9C9DA5F-2CE1-4DD2-A16C-5AE087BEC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209" y="1650580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38821AC6-8AEE-4142-9D07-D5CC674ED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588" y="1688438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E968AD4E-4D98-4CB0-8E3E-13820984F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663" y="1864601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220224" cy="988451"/>
            <a:chOff x="535828" y="257493"/>
            <a:chExt cx="3220224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947068"/>
            <a:ext cx="720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Chia sẻ về việc tự chăm sóc sức khỏe của 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5C731-761E-4945-9F77-EFCAC21633A5}"/>
              </a:ext>
            </a:extLst>
          </p:cNvPr>
          <p:cNvSpPr txBox="1"/>
          <p:nvPr/>
        </p:nvSpPr>
        <p:spPr>
          <a:xfrm>
            <a:off x="535828" y="1636643"/>
            <a:ext cx="403617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- Kể về những việc em làm hàng ngày.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- Nêu những khó khăn em gặp phải khi thực hiện những việc đó.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3230D9-A84D-4333-B2A7-DB0E4B3198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5284" y="1347178"/>
            <a:ext cx="3684513" cy="31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F4DDC1-4F06-4DA2-8865-A28168096816}"/>
              </a:ext>
            </a:extLst>
          </p:cNvPr>
          <p:cNvGrpSpPr/>
          <p:nvPr/>
        </p:nvGrpSpPr>
        <p:grpSpPr>
          <a:xfrm>
            <a:off x="2729743" y="1208955"/>
            <a:ext cx="3684513" cy="3166509"/>
            <a:chOff x="2729743" y="1208955"/>
            <a:chExt cx="3684513" cy="31665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B248ABC-3436-498E-8D9B-F128804D4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9743" y="1208955"/>
              <a:ext cx="3684513" cy="3166509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00F3630-3396-44E3-B547-074E4B3E2AC1}"/>
                </a:ext>
              </a:extLst>
            </p:cNvPr>
            <p:cNvSpPr/>
            <p:nvPr/>
          </p:nvSpPr>
          <p:spPr>
            <a:xfrm>
              <a:off x="3561907" y="1208956"/>
              <a:ext cx="1924493" cy="8218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EAC531-F644-4979-80FB-C23900541FEA}"/>
              </a:ext>
            </a:extLst>
          </p:cNvPr>
          <p:cNvSpPr/>
          <p:nvPr/>
        </p:nvSpPr>
        <p:spPr>
          <a:xfrm>
            <a:off x="833743" y="861238"/>
            <a:ext cx="2312082" cy="988828"/>
          </a:xfrm>
          <a:prstGeom prst="wedgeRoundRectCallout">
            <a:avLst>
              <a:gd name="adj1" fmla="val 35934"/>
              <a:gd name="adj2" fmla="val 8536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Tớ thường thức dậy sớm để tập thể dục.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065E47B-F08D-4ECF-934C-3305C0F5032F}"/>
              </a:ext>
            </a:extLst>
          </p:cNvPr>
          <p:cNvSpPr/>
          <p:nvPr/>
        </p:nvSpPr>
        <p:spPr>
          <a:xfrm>
            <a:off x="6414256" y="540682"/>
            <a:ext cx="2312082" cy="1490137"/>
          </a:xfrm>
          <a:prstGeom prst="wedgeRoundRectCallout">
            <a:avLst>
              <a:gd name="adj1" fmla="val -63689"/>
              <a:gd name="adj2" fmla="val 10175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Cậu chăm chỉ thế. Tớ buồn ngủ lắm, không dậy sớm được đâu!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36A47D5-7C14-4762-812B-A65B56FF4C83}"/>
              </a:ext>
            </a:extLst>
          </p:cNvPr>
          <p:cNvSpPr/>
          <p:nvPr/>
        </p:nvSpPr>
        <p:spPr>
          <a:xfrm>
            <a:off x="544678" y="332376"/>
            <a:ext cx="2754107" cy="1797366"/>
          </a:xfrm>
          <a:prstGeom prst="wedgeRoundRectCallout">
            <a:avLst>
              <a:gd name="adj1" fmla="val 38874"/>
              <a:gd name="adj2" fmla="val 7555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Ừ đúng vậy, dậy sớm cũng khó khăn với tớ. Nhưng vì để rèn luyện sức khỏe tớ quyết tâm hơn đó!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7903989-3E71-4B5F-9FDD-35FD033C0241}"/>
              </a:ext>
            </a:extLst>
          </p:cNvPr>
          <p:cNvSpPr/>
          <p:nvPr/>
        </p:nvSpPr>
        <p:spPr>
          <a:xfrm>
            <a:off x="6414256" y="434557"/>
            <a:ext cx="2312082" cy="1702386"/>
          </a:xfrm>
          <a:prstGeom prst="wedgeRoundRectCallout">
            <a:avLst>
              <a:gd name="adj1" fmla="val -57682"/>
              <a:gd name="adj2" fmla="val 9087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Cậu giỏi quá. Tớ sẽ học tập cậu rèn luyện thể thao cho cơ thể khỏe mạnh hơn.</a:t>
            </a:r>
          </a:p>
        </p:txBody>
      </p:sp>
    </p:spTree>
    <p:extLst>
      <p:ext uri="{BB962C8B-B14F-4D97-AF65-F5344CB8AC3E}">
        <p14:creationId xmlns:p14="http://schemas.microsoft.com/office/powerpoint/2010/main" val="340889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137</Words>
  <Application>Microsoft Office PowerPoint</Application>
  <PresentationFormat>On-screen Show (16:9)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Pangolin</vt:lpstr>
      <vt:lpstr>Baloo 2</vt:lpstr>
      <vt:lpstr>UTM Androgyne</vt:lpstr>
      <vt:lpstr>Arial</vt:lpstr>
      <vt:lpstr>UTM Cookies</vt:lpstr>
      <vt:lpstr>English Vocabulary Workshop by Slidesgo</vt:lpstr>
      <vt:lpstr>Bài 21: Tự chăm  sóc sức khỏe  bản thân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ltgsvn@outlook.com</cp:lastModifiedBy>
  <cp:revision>49</cp:revision>
  <dcterms:modified xsi:type="dcterms:W3CDTF">2022-02-14T08:09:21Z</dcterms:modified>
</cp:coreProperties>
</file>