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8" r:id="rId3"/>
    <p:sldId id="384" r:id="rId4"/>
    <p:sldId id="385" r:id="rId5"/>
    <p:sldId id="386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-58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F1B0A-CBA2-44AD-88E5-27909821BF2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73D10-1290-4CAB-9ECB-E9431AC8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45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5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1577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01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8911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3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3435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5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6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0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92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7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7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767550-F88F-4D5D-89DD-17B115387B30}"/>
              </a:ext>
            </a:extLst>
          </p:cNvPr>
          <p:cNvSpPr txBox="1"/>
          <p:nvPr userDrawn="1"/>
        </p:nvSpPr>
        <p:spPr>
          <a:xfrm>
            <a:off x="9493426" y="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0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395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467049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0043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12" y="2714016"/>
            <a:ext cx="3870754" cy="41439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894AEB-7260-45A7-8E4F-C348B8F55D30}"/>
              </a:ext>
            </a:extLst>
          </p:cNvPr>
          <p:cNvSpPr/>
          <p:nvPr/>
        </p:nvSpPr>
        <p:spPr>
          <a:xfrm>
            <a:off x="1663518" y="1612451"/>
            <a:ext cx="66344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Ôn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tập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giữa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học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kì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1 (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Tiết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3 + 4)</a:t>
            </a: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43603" y="401527"/>
            <a:ext cx="8102164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4. </a:t>
            </a:r>
            <a:r>
              <a:rPr lang="en-US" sz="24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Trò</a:t>
            </a:r>
            <a:r>
              <a:rPr lang="en-US" sz="24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chơi</a:t>
            </a:r>
            <a:r>
              <a:rPr lang="en-US" sz="24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đoán</a:t>
            </a:r>
            <a:r>
              <a:rPr lang="en-US" sz="24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từ</a:t>
            </a:r>
            <a:endParaRPr lang="vi-VN" sz="2400" kern="0" dirty="0">
              <a:solidFill>
                <a:srgbClr val="FF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49937" y="1038261"/>
            <a:ext cx="24633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tr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49937" y="2407321"/>
            <a:ext cx="24633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Bắt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đầu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bằng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ch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49935" y="3776381"/>
            <a:ext cx="24633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i="1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ang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49935" y="5145441"/>
            <a:ext cx="24633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Chứa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vần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i="1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an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1533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trường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1533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15335" y="377638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trong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lớp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153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Đồ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vật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ở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góc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học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tập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69636" y="1038261"/>
            <a:ext cx="2552264" cy="76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báo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giờ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học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69636" y="2407321"/>
            <a:ext cx="2552264" cy="768063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quét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nhà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9635" y="3776381"/>
            <a:ext cx="2552264" cy="76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viết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lên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đó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69635" y="5145441"/>
            <a:ext cx="2552264" cy="7854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Dùng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để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bày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sách</a:t>
            </a:r>
            <a:r>
              <a:rPr lang="en-US" sz="1867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867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vở</a:t>
            </a:r>
            <a:endParaRPr lang="en-US" sz="1867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962803" y="974761"/>
            <a:ext cx="603035" cy="468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a.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b.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c.</a:t>
            </a: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d.</a:t>
            </a:r>
            <a:endParaRPr lang="vi-VN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60479" y="1806324"/>
            <a:ext cx="2261976" cy="368969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trống</a:t>
            </a: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60479" y="3175384"/>
            <a:ext cx="2261976" cy="36896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chổi</a:t>
            </a: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60479" y="4544444"/>
            <a:ext cx="2261976" cy="36896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bảng</a:t>
            </a: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60479" y="5930901"/>
            <a:ext cx="2261976" cy="368969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bàn</a:t>
            </a:r>
            <a:endParaRPr lang="en-US" sz="2133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uiExpand="1" build="p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2032538" y="1404376"/>
            <a:ext cx="2603644" cy="460149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03160" y="262932"/>
            <a:ext cx="810216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5. </a:t>
            </a:r>
            <a:r>
              <a:rPr lang="en-US" sz="36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Viết</a:t>
            </a:r>
            <a:r>
              <a:rPr lang="en-US" sz="36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tên</a:t>
            </a:r>
            <a:r>
              <a:rPr lang="en-US" sz="36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đồ</a:t>
            </a:r>
            <a:r>
              <a:rPr lang="en-US" sz="36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vật</a:t>
            </a:r>
            <a:r>
              <a:rPr lang="en-US" sz="36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trong</a:t>
            </a:r>
            <a:r>
              <a:rPr lang="en-US" sz="36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sz="36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hình</a:t>
            </a:r>
            <a:endParaRPr lang="vi-VN" sz="3600" kern="0" dirty="0">
              <a:solidFill>
                <a:srgbClr val="FF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4765297" y="1404374"/>
            <a:ext cx="2603644" cy="460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7498055" y="1404373"/>
            <a:ext cx="2603644" cy="4601497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42700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kéo</a:t>
            </a:r>
            <a:endParaRPr lang="en-US" sz="3200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36129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khăn</a:t>
            </a:r>
            <a:r>
              <a:rPr lang="en-US" sz="32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mặt</a:t>
            </a:r>
            <a:endParaRPr lang="en-US" sz="3200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8888" y="1385018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hồ</a:t>
            </a:r>
            <a:endParaRPr lang="en-US" sz="3200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42700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muôi</a:t>
            </a:r>
            <a:r>
              <a:rPr lang="en-US" sz="32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thìa</a:t>
            </a:r>
            <a:endParaRPr lang="en-US" sz="3200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6129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màu</a:t>
            </a:r>
            <a:endParaRPr lang="en-US" sz="3200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68888" y="5821116"/>
            <a:ext cx="2261976" cy="368969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đĩa</a:t>
            </a:r>
            <a:endParaRPr lang="en-US" sz="3200" kern="0" dirty="0">
              <a:solidFill>
                <a:srgbClr val="00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350735" y="604604"/>
            <a:ext cx="831726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7. </a:t>
            </a:r>
            <a:r>
              <a:rPr lang="en-US" sz="28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Ghép</a:t>
            </a:r>
            <a:r>
              <a:rPr lang="en-US" sz="28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để</a:t>
            </a:r>
            <a:r>
              <a:rPr lang="en-US" sz="28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tạo</a:t>
            </a:r>
            <a:r>
              <a:rPr lang="en-US" sz="28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4 </a:t>
            </a:r>
            <a:r>
              <a:rPr lang="en-US" sz="28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rPr>
              <a:t>điểm</a:t>
            </a:r>
            <a:endParaRPr lang="vi-VN" sz="2800" kern="0" dirty="0">
              <a:solidFill>
                <a:srgbClr val="FF00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50547" y="1612167"/>
            <a:ext cx="2378928" cy="1350620"/>
            <a:chOff x="526386" y="1209125"/>
            <a:chExt cx="1784196" cy="1012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26386" y="1209125"/>
              <a:ext cx="1784196" cy="1012965"/>
              <a:chOff x="4138819" y="1259059"/>
              <a:chExt cx="1304976" cy="768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904740" y="1413098"/>
              <a:ext cx="96876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Đôi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mắt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của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bé</a:t>
              </a:r>
              <a:endParaRPr lang="vi-VN" sz="24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85976" y="1612167"/>
            <a:ext cx="2378928" cy="1350620"/>
            <a:chOff x="2276528" y="1209125"/>
            <a:chExt cx="1784196" cy="10129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76528" y="1209125"/>
              <a:ext cx="1784196" cy="1012965"/>
              <a:chOff x="4138819" y="1259059"/>
              <a:chExt cx="1304976" cy="76866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2423900" y="1474654"/>
              <a:ext cx="1489451" cy="42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Những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vì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sao</a:t>
              </a:r>
              <a:endParaRPr lang="vi-VN" sz="24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21405" y="1612167"/>
            <a:ext cx="2294195" cy="1350620"/>
            <a:chOff x="3942847" y="1209125"/>
            <a:chExt cx="1720646" cy="1012965"/>
          </a:xfrm>
        </p:grpSpPr>
        <p:grpSp>
          <p:nvGrpSpPr>
            <p:cNvPr id="23" name="Group 22"/>
            <p:cNvGrpSpPr/>
            <p:nvPr/>
          </p:nvGrpSpPr>
          <p:grpSpPr>
            <a:xfrm>
              <a:off x="3942847" y="1209125"/>
              <a:ext cx="1651707" cy="1012965"/>
              <a:chOff x="4138819" y="1259059"/>
              <a:chExt cx="1304976" cy="7686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4174042" y="1474654"/>
              <a:ext cx="148945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Cầu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vồng</a:t>
              </a:r>
              <a:endParaRPr lang="vi-VN" sz="24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504269" y="1758669"/>
            <a:ext cx="2333425" cy="1204119"/>
            <a:chOff x="5633997" y="1319001"/>
            <a:chExt cx="1750069" cy="903089"/>
          </a:xfrm>
        </p:grpSpPr>
        <p:grpSp>
          <p:nvGrpSpPr>
            <p:cNvPr id="26" name="Group 25"/>
            <p:cNvGrpSpPr/>
            <p:nvPr/>
          </p:nvGrpSpPr>
          <p:grpSpPr>
            <a:xfrm>
              <a:off x="5633997" y="1319001"/>
              <a:ext cx="1366571" cy="903089"/>
              <a:chOff x="4138819" y="1259059"/>
              <a:chExt cx="1304976" cy="7686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5894615" y="1474654"/>
              <a:ext cx="148945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Tóc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bà</a:t>
              </a:r>
              <a:endParaRPr lang="vi-VN" sz="24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37387" y="3434410"/>
            <a:ext cx="2378928" cy="1350620"/>
            <a:chOff x="526386" y="2261177"/>
            <a:chExt cx="1784196" cy="1012965"/>
          </a:xfrm>
        </p:grpSpPr>
        <p:grpSp>
          <p:nvGrpSpPr>
            <p:cNvPr id="31" name="Group 30"/>
            <p:cNvGrpSpPr/>
            <p:nvPr/>
          </p:nvGrpSpPr>
          <p:grpSpPr>
            <a:xfrm>
              <a:off x="526386" y="2261177"/>
              <a:ext cx="1784196" cy="1012965"/>
              <a:chOff x="4138819" y="1259059"/>
              <a:chExt cx="1304976" cy="7686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836397" y="2465150"/>
              <a:ext cx="129075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lấp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lánh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trong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đêm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79751" y="3421302"/>
            <a:ext cx="2018688" cy="1350620"/>
            <a:chOff x="2276528" y="2261177"/>
            <a:chExt cx="1514016" cy="1012965"/>
          </a:xfrm>
        </p:grpSpPr>
        <p:grpSp>
          <p:nvGrpSpPr>
            <p:cNvPr id="35" name="Group 34"/>
            <p:cNvGrpSpPr/>
            <p:nvPr/>
          </p:nvGrpSpPr>
          <p:grpSpPr>
            <a:xfrm>
              <a:off x="2276528" y="2261177"/>
              <a:ext cx="1514016" cy="1012965"/>
              <a:chOff x="4138819" y="1259059"/>
              <a:chExt cx="1304976" cy="7686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2591390" y="2465150"/>
              <a:ext cx="100699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to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tròn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đen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láy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86793" y="3515687"/>
            <a:ext cx="1861425" cy="1256235"/>
            <a:chOff x="3942847" y="2331966"/>
            <a:chExt cx="1396069" cy="942176"/>
          </a:xfrm>
        </p:grpSpPr>
        <p:grpSp>
          <p:nvGrpSpPr>
            <p:cNvPr id="39" name="Group 38"/>
            <p:cNvGrpSpPr/>
            <p:nvPr/>
          </p:nvGrpSpPr>
          <p:grpSpPr>
            <a:xfrm>
              <a:off x="3942847" y="2331966"/>
              <a:ext cx="1396069" cy="942176"/>
              <a:chOff x="4138819" y="1259059"/>
              <a:chExt cx="1304976" cy="76866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4174042" y="2526706"/>
              <a:ext cx="104284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đã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bạc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76520" y="3434411"/>
            <a:ext cx="2365403" cy="1350620"/>
            <a:chOff x="5285511" y="2271009"/>
            <a:chExt cx="1774052" cy="1012965"/>
          </a:xfrm>
        </p:grpSpPr>
        <p:grpSp>
          <p:nvGrpSpPr>
            <p:cNvPr id="42" name="Group 41"/>
            <p:cNvGrpSpPr/>
            <p:nvPr/>
          </p:nvGrpSpPr>
          <p:grpSpPr>
            <a:xfrm>
              <a:off x="5285511" y="2271009"/>
              <a:ext cx="1715058" cy="1012965"/>
              <a:chOff x="4138819" y="1259059"/>
              <a:chExt cx="1304976" cy="76866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BF6BCDF-9F5D-43EF-8D2F-74DA0EBB0C5C}"/>
                </a:ext>
              </a:extLst>
            </p:cNvPr>
            <p:cNvSpPr txBox="1"/>
            <p:nvPr/>
          </p:nvSpPr>
          <p:spPr>
            <a:xfrm>
              <a:off x="5570112" y="2481169"/>
              <a:ext cx="148945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rực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rỡ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sau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cơn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mưa</a:t>
              </a:r>
              <a:r>
                <a:rPr lang="en-US" sz="2400" kern="0" dirty="0">
                  <a:solidFill>
                    <a:srgbClr val="000000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  <a:sym typeface="Arial"/>
                </a:rPr>
                <a:t>.</a:t>
              </a:r>
              <a:endParaRPr lang="vi-VN" sz="2400" kern="0" dirty="0">
                <a:solidFill>
                  <a:srgbClr val="0000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cxnSp>
        <p:nvCxnSpPr>
          <p:cNvPr id="56" name="Straight Connector 55"/>
          <p:cNvCxnSpPr>
            <a:stCxn id="16" idx="4"/>
            <a:endCxn id="37" idx="0"/>
          </p:cNvCxnSpPr>
          <p:nvPr/>
        </p:nvCxnSpPr>
        <p:spPr>
          <a:xfrm>
            <a:off x="3094510" y="2816285"/>
            <a:ext cx="2155973" cy="7515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4"/>
            <a:endCxn id="33" idx="0"/>
          </p:cNvCxnSpPr>
          <p:nvPr/>
        </p:nvCxnSpPr>
        <p:spPr>
          <a:xfrm flipH="1">
            <a:off x="3081350" y="2816285"/>
            <a:ext cx="2248589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5" idx="4"/>
            <a:endCxn id="44" idx="0"/>
          </p:cNvCxnSpPr>
          <p:nvPr/>
        </p:nvCxnSpPr>
        <p:spPr>
          <a:xfrm>
            <a:off x="7480420" y="2816285"/>
            <a:ext cx="1695733" cy="764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4"/>
            <a:endCxn id="41" idx="0"/>
          </p:cNvCxnSpPr>
          <p:nvPr/>
        </p:nvCxnSpPr>
        <p:spPr>
          <a:xfrm flipH="1">
            <a:off x="7181901" y="2832175"/>
            <a:ext cx="2198563" cy="8197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8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71605E-6 L 0.2382 -0.1422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8" y="-71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24005 -0.11975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59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2.34568E-6 L 0.23657 -0.15247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9" y="-76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8217 -0.13981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0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0E9EF4C-30D3-4AFC-840C-5E2D51F6D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1475561"/>
            <a:ext cx="1395134" cy="15632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2F7654-37F4-42BA-A4AB-BB7277745C32}"/>
              </a:ext>
            </a:extLst>
          </p:cNvPr>
          <p:cNvSpPr/>
          <p:nvPr/>
        </p:nvSpPr>
        <p:spPr>
          <a:xfrm>
            <a:off x="1663518" y="1612451"/>
            <a:ext cx="6634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154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2021-07-31T03:12:34Z</dcterms:created>
  <dcterms:modified xsi:type="dcterms:W3CDTF">2021-11-01T12:22:30Z</dcterms:modified>
</cp:coreProperties>
</file>