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86" r:id="rId4"/>
  </p:sldMasterIdLst>
  <p:notesMasterIdLst>
    <p:notesMasterId r:id="rId24"/>
  </p:notesMasterIdLst>
  <p:sldIdLst>
    <p:sldId id="359" r:id="rId5"/>
    <p:sldId id="257" r:id="rId6"/>
    <p:sldId id="258" r:id="rId7"/>
    <p:sldId id="259" r:id="rId8"/>
    <p:sldId id="260" r:id="rId9"/>
    <p:sldId id="261" r:id="rId10"/>
    <p:sldId id="262" r:id="rId11"/>
    <p:sldId id="345" r:id="rId12"/>
    <p:sldId id="292" r:id="rId13"/>
    <p:sldId id="346" r:id="rId14"/>
    <p:sldId id="256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88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3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3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B58-9418-4127-9EDC-583F005F38F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3.jpg"/><Relationship Id="rId21" Type="http://schemas.openxmlformats.org/officeDocument/2006/relationships/image" Target="../media/image45.gif"/><Relationship Id="rId7" Type="http://schemas.openxmlformats.org/officeDocument/2006/relationships/image" Target="../media/image35.png"/><Relationship Id="rId12" Type="http://schemas.openxmlformats.org/officeDocument/2006/relationships/slide" Target="slide16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slide" Target="slide18.xml"/><Relationship Id="rId19" Type="http://schemas.openxmlformats.org/officeDocument/2006/relationships/image" Target="../media/image43.gif"/><Relationship Id="rId4" Type="http://schemas.openxmlformats.org/officeDocument/2006/relationships/slide" Target="slide14.xml"/><Relationship Id="rId9" Type="http://schemas.openxmlformats.org/officeDocument/2006/relationships/image" Target="../media/image36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0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slide" Target="slide3.xml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động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980992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2646691" y="2042524"/>
            <a:ext cx="3886200" cy="3824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:a16="http://schemas.microsoft.com/office/drawing/2014/main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latin typeface="Arial" pitchFamily="34" charset="0"/>
                <a:cs typeface="Arial" pitchFamily="34" charset="0"/>
              </a:rPr>
              <a:t>1. Bài trước em đã học bài gì?</a:t>
            </a:r>
            <a:endParaRPr lang="vi-VN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Đợi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giỏi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-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5. Da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trắng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đen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cầm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lên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Tôi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bạn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F195C6-DB70-419C-8B32-832BDE6F833B}"/>
              </a:ext>
            </a:extLst>
          </p:cNvPr>
          <p:cNvSpPr txBox="1"/>
          <p:nvPr/>
        </p:nvSpPr>
        <p:spPr>
          <a:xfrm>
            <a:off x="2653747" y="205740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4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3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2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00106" y="725148"/>
            <a:ext cx="8014938" cy="976042"/>
            <a:chOff x="2110311" y="1329732"/>
            <a:chExt cx="11156345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3867" y="1459891"/>
              <a:ext cx="10332789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1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340657" y="2139951"/>
            <a:ext cx="7864217" cy="976042"/>
            <a:chOff x="2110311" y="1329732"/>
            <a:chExt cx="10931044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42144" y="1489692"/>
              <a:ext cx="10299211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40657" y="3658750"/>
            <a:ext cx="6474701" cy="976042"/>
            <a:chOff x="2110311" y="1329732"/>
            <a:chExt cx="8850041" cy="1067749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79119" y="1515821"/>
              <a:ext cx="8281233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0657" y="5266833"/>
            <a:ext cx="6474701" cy="976042"/>
            <a:chOff x="2110311" y="1329732"/>
            <a:chExt cx="8879541" cy="1067749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08618" y="1481945"/>
              <a:ext cx="8281234" cy="559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èn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3700" y="2024533"/>
            <a:ext cx="32351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5867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tiêu</a:t>
            </a:r>
            <a:endParaRPr lang="zh-CN" altLang="en-US" sz="5867" dirty="0">
              <a:solidFill>
                <a:srgbClr val="CC0066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426</Words>
  <Application>Microsoft Office PowerPoint</Application>
  <PresentationFormat>Widescreen</PresentationFormat>
  <Paragraphs>53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DengXian</vt:lpstr>
      <vt:lpstr>华康方圆体W7</vt:lpstr>
      <vt:lpstr>Arial</vt:lpstr>
      <vt:lpstr>Arial-Rounded</vt:lpstr>
      <vt:lpstr>Calibri</vt:lpstr>
      <vt:lpstr>Times New Roman</vt:lpstr>
      <vt:lpstr>1_Office Theme</vt:lpstr>
      <vt:lpstr>3_Office 主题</vt:lpstr>
      <vt:lpstr>Office 主题</vt:lpstr>
      <vt:lpstr>更多模版请关注:尚佳素材公社shop64427429.taobao.com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</cp:revision>
  <dcterms:created xsi:type="dcterms:W3CDTF">2021-07-30T09:29:19Z</dcterms:created>
  <dcterms:modified xsi:type="dcterms:W3CDTF">2021-07-30T10:00:08Z</dcterms:modified>
</cp:coreProperties>
</file>