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3" r:id="rId3"/>
    <p:sldId id="268" r:id="rId4"/>
    <p:sldId id="269" r:id="rId5"/>
    <p:sldId id="271" r:id="rId6"/>
    <p:sldId id="272" r:id="rId7"/>
    <p:sldId id="281" r:id="rId8"/>
    <p:sldId id="257" r:id="rId9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2" autoAdjust="0"/>
    <p:restoredTop sz="90053" autoAdjust="0"/>
  </p:normalViewPr>
  <p:slideViewPr>
    <p:cSldViewPr>
      <p:cViewPr varScale="1">
        <p:scale>
          <a:sx n="66" d="100"/>
          <a:sy n="66" d="100"/>
        </p:scale>
        <p:origin x="-852" y="-10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9E0F-636C-4894-BEBB-A2388C3564F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E729-80D6-4D29-9381-D8EA86CCD3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96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1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96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3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27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25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6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43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60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7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10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C0D0-EF72-4C6D-BFC4-25E1297E10C9}" type="datetimeFigureOut">
              <a:rPr lang="vi-VN" smtClean="0"/>
              <a:t>01/11/2021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1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1990750" y="126145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9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606" y="1988840"/>
            <a:ext cx="1080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9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96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34566" y="140439"/>
            <a:ext cx="11305256" cy="1077218"/>
            <a:chOff x="1253941" y="511805"/>
            <a:chExt cx="11305256" cy="1077218"/>
          </a:xfrm>
        </p:grpSpPr>
        <p:grpSp>
          <p:nvGrpSpPr>
            <p:cNvPr id="26" name="Group 25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059471" y="511805"/>
              <a:ext cx="104997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12 con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nhồi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Tú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con.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Tú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nhồi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Right Arrow 29">
            <a:hlinkClick r:id="rId3" action="ppaction://hlinksldjump"/>
          </p:cNvPr>
          <p:cNvSpPr/>
          <p:nvPr/>
        </p:nvSpPr>
        <p:spPr>
          <a:xfrm>
            <a:off x="8394758" y="5661248"/>
            <a:ext cx="1175866" cy="720310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286" y="2115339"/>
            <a:ext cx="4489840" cy="33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582294" y="1696458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19142" y="2536998"/>
            <a:ext cx="6539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nhồi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672875" y="3481546"/>
            <a:ext cx="5517537" cy="769441"/>
            <a:chOff x="6672875" y="3481546"/>
            <a:chExt cx="5517537" cy="769441"/>
          </a:xfrm>
        </p:grpSpPr>
        <p:sp>
          <p:nvSpPr>
            <p:cNvPr id="35" name="Rounded Rectangle 34"/>
            <p:cNvSpPr/>
            <p:nvPr/>
          </p:nvSpPr>
          <p:spPr>
            <a:xfrm>
              <a:off x="6672875" y="3501878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712611" y="3501337"/>
              <a:ext cx="720080" cy="6829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720723" y="3501336"/>
              <a:ext cx="792088" cy="6829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0304899" y="3542231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668781" y="3481546"/>
              <a:ext cx="25216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(con)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041595" y="4648465"/>
            <a:ext cx="6062864" cy="648072"/>
            <a:chOff x="5792983" y="4437112"/>
            <a:chExt cx="6062864" cy="648072"/>
          </a:xfrm>
        </p:grpSpPr>
        <p:sp>
          <p:nvSpPr>
            <p:cNvPr id="55" name="TextBox 54"/>
            <p:cNvSpPr txBox="1"/>
            <p:nvPr/>
          </p:nvSpPr>
          <p:spPr>
            <a:xfrm>
              <a:off x="5792983" y="4438853"/>
              <a:ext cx="6062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         con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nhồi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bông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401981" y="4437112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6672875" y="3492867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712611" y="3492326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720723" y="3492325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0304899" y="353322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650593" y="4653136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5607E-6 L -0.28346 -1.15607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2" b="100000" l="2609" r="1000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3"/>
          <a:stretch/>
        </p:blipFill>
        <p:spPr bwMode="auto">
          <a:xfrm>
            <a:off x="4194629" y="1548271"/>
            <a:ext cx="4638142" cy="343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34566" y="140439"/>
            <a:ext cx="11305256" cy="1077218"/>
            <a:chOff x="1253941" y="511805"/>
            <a:chExt cx="11305256" cy="1077218"/>
          </a:xfrm>
        </p:grpSpPr>
        <p:grpSp>
          <p:nvGrpSpPr>
            <p:cNvPr id="19" name="Group 18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059471" y="511805"/>
              <a:ext cx="104997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Huyền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17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Huyền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3" name="Right Arrow 22">
            <a:hlinkClick r:id="" action="ppaction://noaction"/>
          </p:cNvPr>
          <p:cNvSpPr/>
          <p:nvPr/>
        </p:nvSpPr>
        <p:spPr>
          <a:xfrm>
            <a:off x="9335566" y="5517232"/>
            <a:ext cx="1175866" cy="720310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7582294" y="1696458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4998" y="2505090"/>
            <a:ext cx="6343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239222" y="3481546"/>
            <a:ext cx="5819427" cy="769441"/>
            <a:chOff x="6672875" y="3481546"/>
            <a:chExt cx="5819427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6672875" y="3501878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712611" y="3501337"/>
              <a:ext cx="720080" cy="6829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720723" y="3501336"/>
              <a:ext cx="792088" cy="6829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304899" y="3542231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68781" y="3481546"/>
              <a:ext cx="28235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19342" y="4653136"/>
            <a:ext cx="4608512" cy="648072"/>
            <a:chOff x="7319342" y="4437112"/>
            <a:chExt cx="4608512" cy="648072"/>
          </a:xfrm>
        </p:grpSpPr>
        <p:sp>
          <p:nvSpPr>
            <p:cNvPr id="34" name="TextBox 33"/>
            <p:cNvSpPr txBox="1"/>
            <p:nvPr/>
          </p:nvSpPr>
          <p:spPr>
            <a:xfrm>
              <a:off x="7319342" y="4438853"/>
              <a:ext cx="4608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      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99539" y="4437112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239222" y="3492867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278958" y="3492326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287070" y="3492325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871246" y="353322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905998" y="4654325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29375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4566" y="140439"/>
            <a:ext cx="11305256" cy="1077218"/>
            <a:chOff x="1253941" y="511805"/>
            <a:chExt cx="11305256" cy="1077218"/>
          </a:xfrm>
        </p:grpSpPr>
        <p:grpSp>
          <p:nvGrpSpPr>
            <p:cNvPr id="21" name="Group 20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059471" y="511805"/>
              <a:ext cx="104997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Minh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24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Tuấn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Minh 10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Tuấn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5" name="Right Arrow 24">
            <a:hlinkClick r:id="" action="ppaction://noaction"/>
          </p:cNvPr>
          <p:cNvSpPr/>
          <p:nvPr/>
        </p:nvSpPr>
        <p:spPr>
          <a:xfrm>
            <a:off x="7967414" y="5657733"/>
            <a:ext cx="1175866" cy="720310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7582294" y="1696458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998" y="2536998"/>
            <a:ext cx="6343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52640" y="3443704"/>
            <a:ext cx="215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24 – 10 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611047" y="3429000"/>
            <a:ext cx="3244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14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31692" y="4377298"/>
            <a:ext cx="6343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14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62513" y="4581128"/>
            <a:ext cx="1668421" cy="22768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6796" y="1407790"/>
            <a:ext cx="5412346" cy="2381250"/>
            <a:chOff x="155652" y="901511"/>
            <a:chExt cx="4754647" cy="2381250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155652" y="901511"/>
              <a:ext cx="4754647" cy="2381250"/>
            </a:xfrm>
            <a:prstGeom prst="wedgeRoundRectCallout">
              <a:avLst>
                <a:gd name="adj1" fmla="val -34251"/>
                <a:gd name="adj2" fmla="val 87178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Minh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: 24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ảnh</a:t>
              </a:r>
              <a:endParaRPr lang="en-US" sz="30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Tuấn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Minh: 10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ảnh</a:t>
              </a:r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Tuấn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     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ảnh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78094" y="2518792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3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34566" y="140439"/>
            <a:ext cx="11305256" cy="1569660"/>
            <a:chOff x="1253941" y="511805"/>
            <a:chExt cx="11305256" cy="1569660"/>
          </a:xfrm>
        </p:grpSpPr>
        <p:grpSp>
          <p:nvGrpSpPr>
            <p:cNvPr id="23" name="Group 2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59471" y="511805"/>
              <a:ext cx="104997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đẩy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đẩy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7" name="Right Arrow 26">
            <a:hlinkClick r:id="" action="ppaction://noaction"/>
          </p:cNvPr>
          <p:cNvSpPr/>
          <p:nvPr/>
        </p:nvSpPr>
        <p:spPr>
          <a:xfrm>
            <a:off x="10463956" y="5811174"/>
            <a:ext cx="1175866" cy="720310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/>
          <p:cNvSpPr txBox="1"/>
          <p:nvPr/>
        </p:nvSpPr>
        <p:spPr>
          <a:xfrm>
            <a:off x="7582294" y="1696458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9959" y="2437129"/>
            <a:ext cx="5668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52640" y="3760852"/>
            <a:ext cx="215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11 – 4 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07892" y="3830350"/>
            <a:ext cx="2411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31692" y="4694446"/>
            <a:ext cx="6343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62513" y="4902154"/>
            <a:ext cx="1433183" cy="195584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6796" y="2437129"/>
            <a:ext cx="5988410" cy="2266697"/>
            <a:chOff x="155652" y="1287853"/>
            <a:chExt cx="5260708" cy="1994907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155652" y="1287853"/>
              <a:ext cx="5260708" cy="1994907"/>
            </a:xfrm>
            <a:prstGeom prst="wedgeRoundRectCallout">
              <a:avLst>
                <a:gd name="adj1" fmla="val -30872"/>
                <a:gd name="adj2" fmla="val 67978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11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đẩy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: 4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đẩy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         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13193" y="2667784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6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798" y="1988840"/>
            <a:ext cx="7200800" cy="4032448"/>
          </a:xfrm>
        </p:spPr>
        <p:txBody>
          <a:bodyPr/>
          <a:lstStyle/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0223" y="0"/>
            <a:ext cx="32383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6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6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ón lá - nét đặc trưng của người Việ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" b="100000" l="893" r="100000">
                        <a14:foregroundMark x1="99107" y1="61905" x2="99107" y2="5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50" y="3190818"/>
            <a:ext cx="6599263" cy="37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24111" y="1427086"/>
            <a:ext cx="5819911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299</Words>
  <Application>Microsoft Office PowerPoint</Application>
  <PresentationFormat>Custom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121</cp:revision>
  <dcterms:created xsi:type="dcterms:W3CDTF">2021-07-30T14:15:01Z</dcterms:created>
  <dcterms:modified xsi:type="dcterms:W3CDTF">2021-11-01T03:49:05Z</dcterms:modified>
</cp:coreProperties>
</file>