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5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1" r:id="rId2"/>
    <p:sldMasterId id="2147483685" r:id="rId3"/>
    <p:sldMasterId id="2147483697" r:id="rId4"/>
    <p:sldMasterId id="2147483706" r:id="rId5"/>
    <p:sldMasterId id="2147483718" r:id="rId6"/>
  </p:sldMasterIdLst>
  <p:notesMasterIdLst>
    <p:notesMasterId r:id="rId22"/>
  </p:notesMasterIdLst>
  <p:sldIdLst>
    <p:sldId id="276" r:id="rId7"/>
    <p:sldId id="266" r:id="rId8"/>
    <p:sldId id="285" r:id="rId9"/>
    <p:sldId id="563" r:id="rId10"/>
    <p:sldId id="564" r:id="rId11"/>
    <p:sldId id="572" r:id="rId12"/>
    <p:sldId id="565" r:id="rId13"/>
    <p:sldId id="578" r:id="rId14"/>
    <p:sldId id="574" r:id="rId15"/>
    <p:sldId id="293" r:id="rId16"/>
    <p:sldId id="575" r:id="rId17"/>
    <p:sldId id="576" r:id="rId18"/>
    <p:sldId id="271" r:id="rId19"/>
    <p:sldId id="272" r:id="rId20"/>
    <p:sldId id="577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63" d="100"/>
          <a:sy n="63" d="100"/>
        </p:scale>
        <p:origin x="-108" y="-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B122F3-9115-4FAA-B7CE-AD5E4AFFF57A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1294B7-E19E-481C-A772-416B1E328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953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575D44-29BC-45AD-8F9D-519EEF5619E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29365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575D44-29BC-45AD-8F9D-519EEF5619E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18873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575D44-29BC-45AD-8F9D-519EEF5619E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85328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AF81A-5A48-44B6-BFB3-5A2D3370088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9009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575D44-29BC-45AD-8F9D-519EEF5619E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8580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575D44-29BC-45AD-8F9D-519EEF5619E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58830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575D44-29BC-45AD-8F9D-519EEF5619E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65733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854199"/>
            <a:ext cx="9144000" cy="1655763"/>
          </a:xfrm>
        </p:spPr>
        <p:txBody>
          <a:bodyPr anchor="b">
            <a:normAutofit/>
          </a:bodyPr>
          <a:lstStyle>
            <a:lvl1pPr algn="ctr">
              <a:defRPr sz="72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2021/10/4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1368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2021/10/4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38257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8AFA7-3D37-8C48-8193-4D924CC773C1}" type="datetimeFigureOut">
              <a:rPr kumimoji="1" lang="zh-CN" altLang="en-US" smtClean="0"/>
              <a:t>2021/10/4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678B1-0E90-9A44-8EFC-7DF3D39EA94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285420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00" r="24250" b="72681"/>
          <a:stretch>
            <a:fillRect/>
          </a:stretch>
        </p:blipFill>
        <p:spPr>
          <a:xfrm>
            <a:off x="130903" y="203481"/>
            <a:ext cx="813977" cy="535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923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6497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4162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8AFA7-3D37-8C48-8193-4D924CC773C1}" type="datetimeFigureOut">
              <a:rPr kumimoji="1" lang="zh-CN" altLang="en-US" smtClean="0"/>
              <a:t>2021/10/4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678B1-0E90-9A44-8EFC-7DF3D39EA94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043362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8AFA7-3D37-8C48-8193-4D924CC773C1}" type="datetimeFigureOut">
              <a:rPr kumimoji="1" lang="zh-CN" altLang="en-US" smtClean="0"/>
              <a:t>2021/10/4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678B1-0E90-9A44-8EFC-7DF3D39EA94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1399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8AFA7-3D37-8C48-8193-4D924CC773C1}" type="datetimeFigureOut">
              <a:rPr kumimoji="1" lang="zh-CN" altLang="en-US" smtClean="0"/>
              <a:t>2021/10/4</a:t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678B1-0E90-9A44-8EFC-7DF3D39EA94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96799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8AFA7-3D37-8C48-8193-4D924CC773C1}" type="datetimeFigureOut">
              <a:rPr kumimoji="1" lang="zh-CN" altLang="en-US" smtClean="0"/>
              <a:t>2021/10/4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678B1-0E90-9A44-8EFC-7DF3D39EA94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24592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8AFA7-3D37-8C48-8193-4D924CC773C1}" type="datetimeFigureOut">
              <a:rPr kumimoji="1" lang="zh-CN" altLang="en-US" smtClean="0"/>
              <a:t>2021/10/4</a:t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678B1-0E90-9A44-8EFC-7DF3D39EA94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65670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2021/10/4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4594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8AFA7-3D37-8C48-8193-4D924CC773C1}" type="datetimeFigureOut">
              <a:rPr kumimoji="1" lang="zh-CN" altLang="en-US" smtClean="0"/>
              <a:t>2021/10/4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678B1-0E90-9A44-8EFC-7DF3D39EA94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38679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8AFA7-3D37-8C48-8193-4D924CC773C1}" type="datetimeFigureOut">
              <a:rPr kumimoji="1" lang="zh-CN" altLang="en-US" smtClean="0"/>
              <a:t>2021/10/4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678B1-0E90-9A44-8EFC-7DF3D39EA94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19123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8AFA7-3D37-8C48-8193-4D924CC773C1}" type="datetimeFigureOut">
              <a:rPr kumimoji="1" lang="zh-CN" altLang="en-US" smtClean="0"/>
              <a:t>2021/10/4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678B1-0E90-9A44-8EFC-7DF3D39EA94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66089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8AFA7-3D37-8C48-8193-4D924CC773C1}" type="datetimeFigureOut">
              <a:rPr kumimoji="1" lang="zh-CN" altLang="en-US" smtClean="0"/>
              <a:t>2021/10/4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678B1-0E90-9A44-8EFC-7DF3D39EA94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7216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5A5E68AA-BE64-F049-AE4B-6D22E5791D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="" xmlns:a16="http://schemas.microsoft.com/office/drawing/2014/main" id="{68FB45DC-93A6-9E46-B68E-4C1658CC14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60C71B9E-72DF-9B46-9E11-92FD14AF7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2021/10/4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CD64AA69-0CEE-B14A-BDC5-308DDC8C2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5DFAF48E-F9F8-1C46-8EEE-61E4A1816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77280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9B90AC2C-89A7-5B45-AA29-0F43CAD17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FF0F5861-FF02-9541-AD80-582F186482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2E655C0A-AF44-4240-926F-CF039BC8D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2021/10/4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70AFDC4E-8BFD-B54A-BF9A-81919CC72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89656241-BFAA-974E-8319-98CB08180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227035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2021/10/4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879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C403AC0A-0AC7-E046-A454-45AF18903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BCFDF19E-3B3B-4842-9CFB-FEE132D206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6E65A68E-44C5-224D-8CA2-CC2B095E19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2D30D364-0692-4248-99C8-3F14D2E4A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2021/10/4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EC7A17F9-1059-CB44-9EC4-3DC90DCBC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088F51C2-BC0A-9647-96E7-996BE581C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62690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9FD20C3A-97FD-EC48-8472-14766CCB9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CB998ED0-C05E-BF44-803B-F32434D969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9C2F7DA8-241B-6E41-B115-7DD4AB88F1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="" xmlns:a16="http://schemas.microsoft.com/office/drawing/2014/main" id="{1763B39A-3922-DC4C-A9E0-E8F6F55BCC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="" xmlns:a16="http://schemas.microsoft.com/office/drawing/2014/main" id="{D1B154D5-EB01-C546-8E33-06C61DAFCD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="" xmlns:a16="http://schemas.microsoft.com/office/drawing/2014/main" id="{072C4281-F8A6-F144-B529-6697CA44A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2021/10/4</a:t>
            </a:fld>
            <a:endParaRPr kumimoji="1"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="" xmlns:a16="http://schemas.microsoft.com/office/drawing/2014/main" id="{DE8B9C80-60CA-A34E-BFF9-C5EF301C4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="" xmlns:a16="http://schemas.microsoft.com/office/drawing/2014/main" id="{BF90AAA6-55AF-1F43-85E0-154D6A611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5072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8B57A5C9-2CA0-5C4F-B0AC-699302B21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="" xmlns:a16="http://schemas.microsoft.com/office/drawing/2014/main" id="{FE2BD9DE-4F17-9E46-85D8-E2B12EE22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2021/10/4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="" xmlns:a16="http://schemas.microsoft.com/office/drawing/2014/main" id="{531FE32F-DD65-4F4F-A322-76B6249BA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="" xmlns:a16="http://schemas.microsoft.com/office/drawing/2014/main" id="{F1B1DDF3-917A-F04E-96B7-4D0D88E63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09509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/>
              <a:t>2021/10/4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838200" y="2187443"/>
            <a:ext cx="10515600" cy="2483115"/>
          </a:xfrm>
        </p:spPr>
        <p:txBody>
          <a:bodyPr>
            <a:normAutofit/>
          </a:bodyPr>
          <a:lstStyle>
            <a:lvl1pPr algn="ctr">
              <a:defRPr sz="60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</p:spTree>
    <p:extLst>
      <p:ext uri="{BB962C8B-B14F-4D97-AF65-F5344CB8AC3E}">
        <p14:creationId xmlns:p14="http://schemas.microsoft.com/office/powerpoint/2010/main" val="2919236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0AF1B7EC-7263-EF4F-B8F8-7BC4A0926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2021/10/4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A87EA049-7CA7-2242-BC65-574B70116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8581E859-109B-1D4E-BD7F-295BD77D5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64980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3F08FA14-2A56-8F40-B578-1AF41EF34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40FD8ED5-6CD0-9A49-908F-DD8F31EFE5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3F95D50D-3854-BF41-B1B4-C14B47F0A8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DE198175-F7BB-9649-87FC-791054344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2021/10/4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780D134F-22C8-A147-86A1-AFCE01B661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92ABE2F8-7F2B-084D-AA59-F1D650034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27668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2FA1B7CB-265E-FE4B-85A7-85095EA77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="" xmlns:a16="http://schemas.microsoft.com/office/drawing/2014/main" id="{45B568F0-876F-3A42-8E9A-F2E0E4E16B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C9EE148B-7F31-6C4B-91AC-A6DC3C13CA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9EFCCCA7-808E-BA49-9D15-415B8AA9B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2021/10/4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2C58DD2B-251A-234C-8A57-5ABF94C4A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C18CB2A8-5CD9-D04E-B567-7EBEF490A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352966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D27507A8-15E2-164F-9615-442CE6395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8762B35F-BAD2-B942-AD3F-6CFBFC720E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EF2FC632-FBB0-AC4F-A2C8-C30988917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2021/10/4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5264E695-6EE6-3B41-9BB3-E9CE59E44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47B6FE20-DD6A-434B-8F8B-53D28B1A6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182544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="" xmlns:a16="http://schemas.microsoft.com/office/drawing/2014/main" id="{D8317262-3A48-C44B-BE0D-EB1E54F694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B655E45A-0599-A545-9244-C8A808CE4B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6ED0EFA3-E423-1E43-9429-EFEE76FC6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2021/10/4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FCE18421-96FF-A942-AB92-9E8C9E3D5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A76B1616-54B9-7149-8109-223505AD0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073100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hinkpad\Desktop\未标题-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39964923-74B0-4895-904C-0F18F366011F}"/>
              </a:ext>
            </a:extLst>
          </p:cNvPr>
          <p:cNvSpPr txBox="1"/>
          <p:nvPr userDrawn="1"/>
        </p:nvSpPr>
        <p:spPr>
          <a:xfrm>
            <a:off x="8906608" y="6596390"/>
            <a:ext cx="4097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125707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4524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7871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6503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1174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2021/10/4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6291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8061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9655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2021/10/4</a:t>
            </a:fld>
            <a:endParaRPr lang="zh-CN" alt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2749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2021/10/4</a:t>
            </a:fld>
            <a:endParaRPr lang="zh-CN" alt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4052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2021/10/4</a:t>
            </a:fld>
            <a:endParaRPr lang="zh-CN" alt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243160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2021/10/4</a:t>
            </a:fld>
            <a:endParaRPr lang="zh-CN" alt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2953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2021/10/4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87309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2021/10/4</a:t>
            </a:fld>
            <a:endParaRPr lang="zh-CN" alt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3042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2021/10/4</a:t>
            </a:fld>
            <a:endParaRPr lang="zh-CN" alt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1154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2021/10/4</a:t>
            </a:fld>
            <a:endParaRPr lang="zh-CN" alt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7105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2021/10/4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5284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2021/10/4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4787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2021/10/4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479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2021/10/4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0117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Content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2021/10/4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2693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/>
              <a:t>Content</a:t>
            </a:r>
            <a:endParaRPr lang="zh-CN" altLang="en-US"/>
          </a:p>
          <a:p>
            <a:pPr lvl="1"/>
            <a:r>
              <a:rPr lang="en-US" altLang="zh-CN"/>
              <a:t>Branch 1</a:t>
            </a:r>
            <a:endParaRPr lang="zh-CN" altLang="en-US"/>
          </a:p>
          <a:p>
            <a:pPr lvl="2"/>
            <a:r>
              <a:rPr lang="en-US" altLang="zh-CN"/>
              <a:t>Branch 2</a:t>
            </a:r>
            <a:endParaRPr lang="zh-CN" altLang="en-US"/>
          </a:p>
          <a:p>
            <a:pPr lvl="3"/>
            <a:r>
              <a:rPr lang="en-US" altLang="zh-CN"/>
              <a:t>Branch 3</a:t>
            </a:r>
            <a:endParaRPr lang="zh-CN" altLang="en-US"/>
          </a:p>
          <a:p>
            <a:pPr lvl="4"/>
            <a:r>
              <a:rPr lang="en-US" altLang="zh-CN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2021/10/4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7457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Body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2021/10/4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587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2021/10/4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5211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2021/10/4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5013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2021/10/4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8021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2021/10/4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3244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238500" y="2159000"/>
            <a:ext cx="5715000" cy="1382450"/>
          </a:xfrm>
        </p:spPr>
        <p:txBody>
          <a:bodyPr anchor="b" anchorCtr="0">
            <a:normAutofit/>
          </a:bodyPr>
          <a:lstStyle>
            <a:lvl1pPr algn="ctr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/>
              <a:t>2021/10/4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3238500" y="3733201"/>
            <a:ext cx="5715000" cy="118593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  <p:extLst>
      <p:ext uri="{BB962C8B-B14F-4D97-AF65-F5344CB8AC3E}">
        <p14:creationId xmlns:p14="http://schemas.microsoft.com/office/powerpoint/2010/main" val="537719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2021/10/4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6757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2021/10/4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6776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2021/10/4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220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2021/10/4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6915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2021/10/4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0324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713673"/>
            <a:ext cx="4681654" cy="1428161"/>
          </a:xfr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642517" y="713673"/>
            <a:ext cx="5711882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0" y="2313873"/>
            <a:ext cx="4681654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2021/10/4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5003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10444898" y="365125"/>
            <a:ext cx="908901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9446443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2021/10/4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098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8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</a:defRPr>
            </a:lvl1pPr>
          </a:lstStyle>
          <a:p>
            <a:fld id="{D997B5FA-0921-464F-AAE1-844C04324D75}" type="datetimeFigureOut">
              <a:rPr lang="zh-CN" altLang="en-US" smtClean="0"/>
              <a:t>2021/10/4</a:t>
            </a:fld>
            <a:endParaRPr lang="zh-CN" altLang="en-US" dirty="0"/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KSO_TEMPLATE" hidden="1"/>
          <p:cNvSpPr/>
          <p:nvPr userDrawn="1">
            <p:custDataLst>
              <p:tags r:id="rId1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8679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38AFA7-3D37-8C48-8193-4D924CC773C1}" type="datetimeFigureOut">
              <a:rPr kumimoji="1" lang="zh-CN" altLang="en-US" smtClean="0"/>
              <a:t>2021/10/4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E678B1-0E90-9A44-8EFC-7DF3D39EA94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208758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="" xmlns:a16="http://schemas.microsoft.com/office/drawing/2014/main" id="{FA695B5B-D5D8-514D-9D02-1B81B7DA7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2B379E33-FD72-9A43-82B2-651959A19C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4218A0E9-40F7-CE46-B403-9DC1CA0AB8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79D43-DAE6-0F47-A9C1-04982654FBFB}" type="datetimeFigureOut">
              <a:rPr kumimoji="1" lang="zh-CN" altLang="en-US" smtClean="0"/>
              <a:t>2021/10/4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A3E4EC99-6892-EF4E-898D-4A31CBE00B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4A055238-B11B-8F4E-80A4-A0A5A1EC7E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DC9DF28-B784-4B91-8307-F068D9E1B671}"/>
              </a:ext>
            </a:extLst>
          </p:cNvPr>
          <p:cNvSpPr txBox="1"/>
          <p:nvPr userDrawn="1"/>
        </p:nvSpPr>
        <p:spPr>
          <a:xfrm>
            <a:off x="8939579" y="-31422"/>
            <a:ext cx="609746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3680191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898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C6662AC-A369-4D70-88AD-1C73A87EEAD0}" type="datetimeFigureOut">
              <a:rPr lang="zh-CN" altLang="en-US" smtClean="0"/>
              <a:t>2021/10/4</a:t>
            </a:fld>
            <a:endParaRPr lang="zh-CN" alt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024314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 panose="05020102010507070707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 panose="05020102010507070707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 panose="05020102010507070707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 panose="05020102010507070707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/>
              <a:t>2021/10/4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539791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54.xml"/><Relationship Id="rId4" Type="http://schemas.openxmlformats.org/officeDocument/2006/relationships/image" Target="../media/image21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54.xml"/><Relationship Id="rId5" Type="http://schemas.openxmlformats.org/officeDocument/2006/relationships/image" Target="../media/image22.png"/><Relationship Id="rId4" Type="http://schemas.openxmlformats.org/officeDocument/2006/relationships/image" Target="../media/image21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4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5.png"/><Relationship Id="rId7" Type="http://schemas.microsoft.com/office/2007/relationships/hdphoto" Target="../media/hdphoto3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4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4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35" descr="182af36c7aca1014032de8575fd8bac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631" y="1400206"/>
            <a:ext cx="5362575" cy="5362575"/>
          </a:xfrm>
          <a:prstGeom prst="rect">
            <a:avLst/>
          </a:prstGeom>
        </p:spPr>
      </p:pic>
      <p:pic>
        <p:nvPicPr>
          <p:cNvPr id="37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="" xmlns:a16="http://schemas.microsoft.com/office/drawing/2014/main" id="{ED6E4B26-E798-4A15-8CCA-785CAE924F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5459" y="-98379"/>
            <a:ext cx="1286541" cy="128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Oval 37">
            <a:extLst>
              <a:ext uri="{FF2B5EF4-FFF2-40B4-BE49-F238E27FC236}">
                <a16:creationId xmlns="" xmlns:a16="http://schemas.microsoft.com/office/drawing/2014/main" id="{F4B8240C-88E2-4801-BD5A-0CC2C57C4942}"/>
              </a:ext>
            </a:extLst>
          </p:cNvPr>
          <p:cNvSpPr/>
          <p:nvPr/>
        </p:nvSpPr>
        <p:spPr>
          <a:xfrm>
            <a:off x="4528072" y="0"/>
            <a:ext cx="5761147" cy="4989250"/>
          </a:xfrm>
          <a:prstGeom prst="ellipse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E206F5DB-3788-4C2B-A96D-EF846A6B6F85}"/>
              </a:ext>
            </a:extLst>
          </p:cNvPr>
          <p:cNvSpPr txBox="1"/>
          <p:nvPr/>
        </p:nvSpPr>
        <p:spPr>
          <a:xfrm>
            <a:off x="4528072" y="5306368"/>
            <a:ext cx="58416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B5B5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 HỌC VUI SAO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73612" y="565755"/>
            <a:ext cx="11718388" cy="179833"/>
          </a:xfrm>
          <a:prstGeom prst="rect">
            <a:avLst/>
          </a:prstGeom>
          <a:solidFill>
            <a:srgbClr val="94BC7F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charset="0"/>
              <a:ea typeface="华文楷体" panose="02010600040101010101" pitchFamily="2" charset="-122"/>
              <a:cs typeface="Arial-Rounded" panose="020B0500000000000000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964690" y="1044575"/>
            <a:ext cx="8901430" cy="463550"/>
          </a:xfrm>
          <a:prstGeom prst="rect">
            <a:avLst/>
          </a:prstGeom>
          <a:solidFill>
            <a:srgbClr val="94B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72" tIns="45736" rIns="91472" bIns="45736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汉仪黑荔枝体简" panose="00020600040101010101" pitchFamily="18" charset="-122"/>
                <a:cs typeface="Tahoma" panose="020B0604030504040204" pitchFamily="34" charset="0"/>
              </a:rPr>
              <a:t>1.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汉仪黑荔枝体简" panose="00020600040101010101" pitchFamily="18" charset="-122"/>
                <a:cs typeface="Tahoma" panose="020B0604030504040204" pitchFamily="34" charset="0"/>
              </a:rPr>
              <a:t>Cô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汉仪黑荔枝体简" panose="00020600040101010101" pitchFamily="18" charset="-122"/>
                <a:cs typeface="Tahoma" panose="020B060403050404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汉仪黑荔枝体简" panose="00020600040101010101" pitchFamily="18" charset="-122"/>
                <a:cs typeface="Tahoma" panose="020B0604030504040204" pitchFamily="34" charset="0"/>
              </a:rPr>
              <a:t>giáo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汉仪黑荔枝体简" panose="00020600040101010101" pitchFamily="18" charset="-122"/>
                <a:cs typeface="Tahoma" panose="020B060403050404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汉仪黑荔枝体简" panose="00020600040101010101" pitchFamily="18" charset="-122"/>
                <a:cs typeface="Tahoma" panose="020B0604030504040204" pitchFamily="34" charset="0"/>
              </a:rPr>
              <a:t>đáp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汉仪黑荔枝体简" panose="00020600040101010101" pitchFamily="18" charset="-122"/>
                <a:cs typeface="Tahoma" panose="020B060403050404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汉仪黑荔枝体简" panose="00020600040101010101" pitchFamily="18" charset="-122"/>
                <a:cs typeface="Tahoma" panose="020B0604030504040204" pitchFamily="34" charset="0"/>
              </a:rPr>
              <a:t>lại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汉仪黑荔枝体简" panose="00020600040101010101" pitchFamily="18" charset="-122"/>
                <a:cs typeface="Tahoma" panose="020B060403050404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汉仪黑荔枝体简" panose="00020600040101010101" pitchFamily="18" charset="-122"/>
                <a:cs typeface="Tahoma" panose="020B0604030504040204" pitchFamily="34" charset="0"/>
              </a:rPr>
              <a:t>lời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汉仪黑荔枝体简" panose="00020600040101010101" pitchFamily="18" charset="-122"/>
                <a:cs typeface="Tahoma" panose="020B060403050404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汉仪黑荔枝体简" panose="00020600040101010101" pitchFamily="18" charset="-122"/>
                <a:cs typeface="Tahoma" panose="020B0604030504040204" pitchFamily="34" charset="0"/>
              </a:rPr>
              <a:t>chào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汉仪黑荔枝体简" panose="00020600040101010101" pitchFamily="18" charset="-122"/>
                <a:cs typeface="Tahoma" panose="020B060403050404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汉仪黑荔枝体简" panose="00020600040101010101" pitchFamily="18" charset="-122"/>
                <a:cs typeface="Tahoma" panose="020B0604030504040204" pitchFamily="34" charset="0"/>
              </a:rPr>
              <a:t>của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汉仪黑荔枝体简" panose="00020600040101010101" pitchFamily="18" charset="-122"/>
                <a:cs typeface="Tahoma" panose="020B060403050404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汉仪黑荔枝体简" panose="00020600040101010101" pitchFamily="18" charset="-122"/>
                <a:cs typeface="Tahoma" panose="020B0604030504040204" pitchFamily="34" charset="0"/>
              </a:rPr>
              <a:t>học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汉仪黑荔枝体简" panose="00020600040101010101" pitchFamily="18" charset="-122"/>
                <a:cs typeface="Tahoma" panose="020B060403050404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汉仪黑荔枝体简" panose="00020600040101010101" pitchFamily="18" charset="-122"/>
                <a:cs typeface="Tahoma" panose="020B0604030504040204" pitchFamily="34" charset="0"/>
              </a:rPr>
              <a:t>sinh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汉仪黑荔枝体简" panose="00020600040101010101" pitchFamily="18" charset="-122"/>
                <a:cs typeface="Tahoma" panose="020B060403050404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汉仪黑荔枝体简" panose="00020600040101010101" pitchFamily="18" charset="-122"/>
                <a:cs typeface="Tahoma" panose="020B0604030504040204" pitchFamily="34" charset="0"/>
              </a:rPr>
              <a:t>như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汉仪黑荔枝体简" panose="00020600040101010101" pitchFamily="18" charset="-122"/>
                <a:cs typeface="Tahoma" panose="020B060403050404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汉仪黑荔枝体简" panose="00020600040101010101" pitchFamily="18" charset="-122"/>
                <a:cs typeface="Tahoma" panose="020B0604030504040204" pitchFamily="34" charset="0"/>
              </a:rPr>
              <a:t>thế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汉仪黑荔枝体简" panose="00020600040101010101" pitchFamily="18" charset="-122"/>
                <a:cs typeface="Tahoma" panose="020B060403050404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汉仪黑荔枝体简" panose="00020600040101010101" pitchFamily="18" charset="-122"/>
                <a:cs typeface="Tahoma" panose="020B0604030504040204" pitchFamily="34" charset="0"/>
              </a:rPr>
              <a:t>nào</a:t>
            </a:r>
            <a:r>
              <a:rPr kumimoji="0" lang="en-US" altLang="zh-CN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汉仪黑荔枝体简" panose="00020600040101010101" pitchFamily="18" charset="-122"/>
                <a:cs typeface="Tahoma" panose="020B0604030504040204" pitchFamily="34" charset="0"/>
              </a:rPr>
              <a:t> ?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汉仪黑荔枝体简" panose="00020600040101010101" pitchFamily="18" charset="-122"/>
              <a:cs typeface="Tahoma" panose="020B0604030504040204" pitchFamily="34" charset="0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2223961" y="1508259"/>
            <a:ext cx="7824715" cy="738696"/>
          </a:xfrm>
          <a:prstGeom prst="rect">
            <a:avLst/>
          </a:prstGeom>
          <a:noFill/>
        </p:spPr>
        <p:txBody>
          <a:bodyPr wrap="square" lIns="91472" tIns="45736" rIns="91472" bIns="45736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汉仪黑荔枝体简" panose="00020600040101010101" pitchFamily="18" charset="-122"/>
                <a:cs typeface="Tahoma" panose="020B0604030504040204" pitchFamily="34" charset="0"/>
              </a:rPr>
              <a:t>Cô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汉仪黑荔枝体简" panose="00020600040101010101" pitchFamily="18" charset="-122"/>
                <a:cs typeface="Tahoma" panose="020B060403050404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汉仪黑荔枝体简" panose="00020600040101010101" pitchFamily="18" charset="-122"/>
                <a:cs typeface="Tahoma" panose="020B0604030504040204" pitchFamily="34" charset="0"/>
              </a:rPr>
              <a:t>mỉm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汉仪黑荔枝体简" panose="00020600040101010101" pitchFamily="18" charset="-122"/>
                <a:cs typeface="Tahoma" panose="020B060403050404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汉仪黑荔枝体简" panose="00020600040101010101" pitchFamily="18" charset="-122"/>
                <a:cs typeface="Tahoma" panose="020B0604030504040204" pitchFamily="34" charset="0"/>
              </a:rPr>
              <a:t>cười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汉仪黑荔枝体简" panose="00020600040101010101" pitchFamily="18" charset="-122"/>
                <a:cs typeface="Tahoma" panose="020B060403050404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汉仪黑荔枝体简" panose="00020600040101010101" pitchFamily="18" charset="-122"/>
                <a:cs typeface="Tahoma" panose="020B0604030504040204" pitchFamily="34" charset="0"/>
              </a:rPr>
              <a:t>thật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汉仪黑荔枝体简" panose="00020600040101010101" pitchFamily="18" charset="-122"/>
                <a:cs typeface="Tahoma" panose="020B060403050404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汉仪黑荔枝体简" panose="00020600040101010101" pitchFamily="18" charset="-122"/>
                <a:cs typeface="Tahoma" panose="020B0604030504040204" pitchFamily="34" charset="0"/>
              </a:rPr>
              <a:t>tươi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ahoma" panose="020B0604030504040204" pitchFamily="34" charset="0"/>
              <a:ea typeface="汉仪黑荔枝体简" panose="00020600040101010101" pitchFamily="18" charset="-122"/>
              <a:cs typeface="Tahoma" panose="020B060403050404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964689" y="2245360"/>
            <a:ext cx="9603870" cy="463550"/>
          </a:xfrm>
          <a:prstGeom prst="rect">
            <a:avLst/>
          </a:prstGeom>
          <a:solidFill>
            <a:srgbClr val="94B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72" tIns="45736" rIns="91472" bIns="45736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汉仪黑荔枝体简" panose="00020600040101010101" pitchFamily="18" charset="-122"/>
                <a:cs typeface="Tahoma" panose="020B0604030504040204" pitchFamily="34" charset="0"/>
              </a:rPr>
              <a:t>2. Tìm những câu thơ tả cảnh vật khi cô dạy em học bài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159826" y="2589133"/>
            <a:ext cx="7824715" cy="1292694"/>
          </a:xfrm>
          <a:prstGeom prst="rect">
            <a:avLst/>
          </a:prstGeom>
          <a:noFill/>
        </p:spPr>
        <p:txBody>
          <a:bodyPr wrap="square" lIns="91472" tIns="45736" rIns="91472" bIns="45736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  <a:t>Gió đưa thoảng hương nhài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  <a:t>Nắng ghé vào cửa lớp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汉仪黑荔枝体简" panose="00020600040101010101" pitchFamily="18" charset="-122"/>
              <a:cs typeface="Tahoma" panose="020B0604030504040204" pitchFamily="34" charset="0"/>
            </a:endParaRPr>
          </a:p>
        </p:txBody>
      </p:sp>
      <p:sp>
        <p:nvSpPr>
          <p:cNvPr id="2" name="矩形 10"/>
          <p:cNvSpPr/>
          <p:nvPr/>
        </p:nvSpPr>
        <p:spPr>
          <a:xfrm>
            <a:off x="1964689" y="3880485"/>
            <a:ext cx="9603870" cy="463550"/>
          </a:xfrm>
          <a:prstGeom prst="rect">
            <a:avLst/>
          </a:prstGeom>
          <a:solidFill>
            <a:srgbClr val="94B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72" tIns="45736" rIns="91472" bIns="45736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汉仪黑荔枝体简" panose="00020600040101010101" pitchFamily="18" charset="-122"/>
                <a:cs typeface="Tahoma" panose="020B0604030504040204" pitchFamily="34" charset="0"/>
              </a:rPr>
              <a:t>3. Bạn nhỏ đã kể những gì về cô giáo của mình?</a:t>
            </a:r>
          </a:p>
        </p:txBody>
      </p:sp>
      <p:sp>
        <p:nvSpPr>
          <p:cNvPr id="5" name="TextBox 12"/>
          <p:cNvSpPr txBox="1"/>
          <p:nvPr/>
        </p:nvSpPr>
        <p:spPr>
          <a:xfrm>
            <a:off x="2122996" y="4226163"/>
            <a:ext cx="7824715" cy="692530"/>
          </a:xfrm>
          <a:prstGeom prst="rect">
            <a:avLst/>
          </a:prstGeom>
          <a:noFill/>
        </p:spPr>
        <p:txBody>
          <a:bodyPr wrap="square" lIns="91472" tIns="45736" rIns="91472" bIns="45736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  <a:t>Kể cô dạy tập viết, giảng bài... 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汉仪黑荔枝体简" panose="00020600040101010101" pitchFamily="18" charset="-122"/>
              <a:cs typeface="Tahoma" panose="020B0604030504040204" pitchFamily="34" charset="0"/>
            </a:endParaRPr>
          </a:p>
        </p:txBody>
      </p:sp>
      <p:sp>
        <p:nvSpPr>
          <p:cNvPr id="14" name="矩形 10"/>
          <p:cNvSpPr/>
          <p:nvPr/>
        </p:nvSpPr>
        <p:spPr>
          <a:xfrm>
            <a:off x="1927859" y="4984750"/>
            <a:ext cx="9603870" cy="795020"/>
          </a:xfrm>
          <a:prstGeom prst="rect">
            <a:avLst/>
          </a:prstGeom>
          <a:solidFill>
            <a:srgbClr val="94B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72" tIns="45736" rIns="91472" bIns="45736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汉仪黑荔枝体简" panose="00020600040101010101" pitchFamily="18" charset="-122"/>
                <a:cs typeface="Tahoma" panose="020B0604030504040204" pitchFamily="34" charset="0"/>
              </a:rPr>
              <a:t>4. Qua bài thơ, em thấy tình cảm của bạn nhỏ dành cho cô như thế nào?</a:t>
            </a:r>
          </a:p>
        </p:txBody>
      </p:sp>
      <p:sp>
        <p:nvSpPr>
          <p:cNvPr id="15" name="TextBox 12"/>
          <p:cNvSpPr txBox="1"/>
          <p:nvPr/>
        </p:nvSpPr>
        <p:spPr>
          <a:xfrm>
            <a:off x="1964881" y="5780643"/>
            <a:ext cx="7824715" cy="692530"/>
          </a:xfrm>
          <a:prstGeom prst="rect">
            <a:avLst/>
          </a:prstGeom>
          <a:noFill/>
        </p:spPr>
        <p:txBody>
          <a:bodyPr wrap="square" lIns="91472" tIns="45736" rIns="91472" bIns="45736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  <a:t>Bạn nhỏ rất yêu quý cô giáo của mình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汉仪黑荔枝体简" panose="00020600040101010101" pitchFamily="18" charset="-122"/>
              <a:cs typeface="Tahoma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1" grpId="0" animBg="1"/>
      <p:bldP spid="11" grpId="1" animBg="1"/>
      <p:bldP spid="12" grpId="0"/>
      <p:bldP spid="12" grpId="1"/>
      <p:bldP spid="2" grpId="0" animBg="1"/>
      <p:bldP spid="5" grpId="0"/>
      <p:bldP spid="5" grpId="1"/>
      <p:bldP spid="14" grpId="0" animBg="1"/>
      <p:bldP spid="14" grpId="1" animBg="1"/>
      <p:bldP spid="15" grpId="0"/>
      <p:bldP spid="15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01">
            <a:extLst>
              <a:ext uri="{FF2B5EF4-FFF2-40B4-BE49-F238E27FC236}">
                <a16:creationId xmlns="" xmlns:a16="http://schemas.microsoft.com/office/drawing/2014/main" id="{8C6AD834-83E3-4445-ABAA-47638B289E5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="" xmlns:a16="http://schemas.microsoft.com/office/drawing/2014/main" id="{CA94C4FE-790E-0844-A955-CCB8D7FEC14D}"/>
              </a:ext>
            </a:extLst>
          </p:cNvPr>
          <p:cNvSpPr/>
          <p:nvPr/>
        </p:nvSpPr>
        <p:spPr>
          <a:xfrm>
            <a:off x="88777" y="0"/>
            <a:ext cx="12014446" cy="672927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="" xmlns:a16="http://schemas.microsoft.com/office/drawing/2014/main" id="{0545FD9D-3207-034C-B282-555FBED1DF90}"/>
              </a:ext>
            </a:extLst>
          </p:cNvPr>
          <p:cNvSpPr/>
          <p:nvPr/>
        </p:nvSpPr>
        <p:spPr>
          <a:xfrm>
            <a:off x="88777" y="6199065"/>
            <a:ext cx="1185168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BD43D65C-B023-4D7E-A45A-301225AE436C}"/>
              </a:ext>
            </a:extLst>
          </p:cNvPr>
          <p:cNvSpPr txBox="1"/>
          <p:nvPr/>
        </p:nvSpPr>
        <p:spPr>
          <a:xfrm>
            <a:off x="2915246" y="151854"/>
            <a:ext cx="8331874" cy="730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>
                <a:solidFill>
                  <a:srgbClr val="FFFF00"/>
                </a:solidFill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* </a:t>
            </a:r>
            <a:r>
              <a:rPr lang="en-US" sz="3200" dirty="0" err="1">
                <a:solidFill>
                  <a:srgbClr val="FFFF00"/>
                </a:solidFill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Học</a:t>
            </a:r>
            <a:r>
              <a:rPr lang="en-US" sz="3200" dirty="0">
                <a:solidFill>
                  <a:srgbClr val="FFFF00"/>
                </a:solidFill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thuộc</a:t>
            </a:r>
            <a:r>
              <a:rPr lang="en-US" sz="3200" dirty="0">
                <a:solidFill>
                  <a:srgbClr val="FFFF00"/>
                </a:solidFill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lòng</a:t>
            </a:r>
            <a:r>
              <a:rPr lang="en-US" sz="3200" dirty="0">
                <a:solidFill>
                  <a:srgbClr val="FFFF00"/>
                </a:solidFill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2 </a:t>
            </a:r>
            <a:r>
              <a:rPr lang="en-US" sz="3200" dirty="0" err="1">
                <a:solidFill>
                  <a:srgbClr val="FFFF00"/>
                </a:solidFill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khổ</a:t>
            </a:r>
            <a:r>
              <a:rPr lang="en-US" sz="3200" dirty="0">
                <a:solidFill>
                  <a:srgbClr val="FFFF00"/>
                </a:solidFill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thơ</a:t>
            </a:r>
            <a:r>
              <a:rPr lang="en-US" sz="3200" dirty="0">
                <a:solidFill>
                  <a:srgbClr val="FFFF00"/>
                </a:solidFill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con </a:t>
            </a:r>
            <a:r>
              <a:rPr lang="en-US" sz="3200" dirty="0" err="1">
                <a:solidFill>
                  <a:srgbClr val="FFFF00"/>
                </a:solidFill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thích</a:t>
            </a:r>
            <a:r>
              <a:rPr lang="en-US" sz="3200" dirty="0">
                <a:solidFill>
                  <a:srgbClr val="FFFF00"/>
                </a:solidFill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.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="" xmlns:a16="http://schemas.microsoft.com/office/drawing/2014/main" id="{27E6E3A2-A332-40FE-9739-06AFDBC68E4F}"/>
              </a:ext>
            </a:extLst>
          </p:cNvPr>
          <p:cNvGrpSpPr/>
          <p:nvPr/>
        </p:nvGrpSpPr>
        <p:grpSpPr>
          <a:xfrm>
            <a:off x="453909" y="1092329"/>
            <a:ext cx="11473105" cy="5567413"/>
            <a:chOff x="-2305349" y="1292343"/>
            <a:chExt cx="11473105" cy="5567413"/>
          </a:xfrm>
        </p:grpSpPr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50E9CB2D-355E-4D49-8D28-99283B17A286}"/>
                </a:ext>
              </a:extLst>
            </p:cNvPr>
            <p:cNvSpPr txBox="1"/>
            <p:nvPr/>
          </p:nvSpPr>
          <p:spPr>
            <a:xfrm>
              <a:off x="-2305349" y="1292343"/>
              <a:ext cx="5658147" cy="25894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800" dirty="0" err="1">
                  <a:solidFill>
                    <a:schemeClr val="bg1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Sáng</a:t>
              </a:r>
              <a:r>
                <a:rPr lang="en-US" sz="2800" dirty="0">
                  <a:solidFill>
                    <a:schemeClr val="bg1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nào</a:t>
              </a:r>
              <a:r>
                <a:rPr lang="en-US" sz="2800" dirty="0">
                  <a:solidFill>
                    <a:schemeClr val="bg1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em</a:t>
              </a:r>
              <a:r>
                <a:rPr lang="en-US" sz="2800" dirty="0">
                  <a:solidFill>
                    <a:schemeClr val="bg1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đến</a:t>
              </a:r>
              <a:r>
                <a:rPr lang="en-US" sz="2800" dirty="0">
                  <a:solidFill>
                    <a:schemeClr val="bg1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lớp</a:t>
              </a:r>
              <a:endParaRPr lang="en-US" sz="2800" dirty="0">
                <a:solidFill>
                  <a:schemeClr val="bg1"/>
                </a:solidFill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2800" dirty="0" err="1">
                  <a:solidFill>
                    <a:schemeClr val="bg1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Cũng</a:t>
              </a:r>
              <a:r>
                <a:rPr lang="en-US" sz="2800" dirty="0">
                  <a:solidFill>
                    <a:schemeClr val="bg1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thấy</a:t>
              </a:r>
              <a:r>
                <a:rPr lang="en-US" sz="2800" dirty="0">
                  <a:solidFill>
                    <a:schemeClr val="bg1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cô</a:t>
              </a:r>
              <a:r>
                <a:rPr lang="en-US" sz="2800" dirty="0">
                  <a:solidFill>
                    <a:schemeClr val="bg1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đến</a:t>
              </a:r>
              <a:r>
                <a:rPr lang="en-US" sz="2800" dirty="0">
                  <a:solidFill>
                    <a:schemeClr val="bg1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rồi</a:t>
              </a:r>
              <a:r>
                <a:rPr lang="en-US" sz="2800" dirty="0">
                  <a:solidFill>
                    <a:schemeClr val="bg1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.</a:t>
              </a:r>
            </a:p>
            <a:p>
              <a:pPr algn="just">
                <a:lnSpc>
                  <a:spcPct val="150000"/>
                </a:lnSpc>
              </a:pPr>
              <a:r>
                <a:rPr lang="en-US" sz="2800" dirty="0" err="1">
                  <a:solidFill>
                    <a:schemeClr val="bg1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Đáp</a:t>
              </a:r>
              <a:r>
                <a:rPr lang="en-US" sz="2800" dirty="0">
                  <a:solidFill>
                    <a:schemeClr val="bg1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lời</a:t>
              </a:r>
              <a:r>
                <a:rPr lang="en-US" sz="2800" dirty="0">
                  <a:solidFill>
                    <a:schemeClr val="bg1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 “</a:t>
              </a:r>
              <a:r>
                <a:rPr lang="en-US" sz="2800" dirty="0" err="1">
                  <a:solidFill>
                    <a:schemeClr val="bg1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Chào</a:t>
              </a:r>
              <a:r>
                <a:rPr lang="en-US" sz="2800" dirty="0">
                  <a:solidFill>
                    <a:schemeClr val="bg1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cô</a:t>
              </a:r>
              <a:r>
                <a:rPr lang="en-US" sz="2800" dirty="0">
                  <a:solidFill>
                    <a:schemeClr val="bg1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 ạ!”</a:t>
              </a:r>
            </a:p>
            <a:p>
              <a:pPr algn="just">
                <a:lnSpc>
                  <a:spcPct val="150000"/>
                </a:lnSpc>
              </a:pPr>
              <a:r>
                <a:rPr lang="en-US" sz="2800" dirty="0" err="1">
                  <a:solidFill>
                    <a:schemeClr val="bg1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Cô</a:t>
              </a:r>
              <a:r>
                <a:rPr lang="en-US" sz="2800" dirty="0">
                  <a:solidFill>
                    <a:schemeClr val="bg1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mỉm</a:t>
              </a:r>
              <a:r>
                <a:rPr lang="en-US" sz="2800" dirty="0">
                  <a:solidFill>
                    <a:schemeClr val="bg1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cười</a:t>
              </a:r>
              <a:r>
                <a:rPr lang="en-US" sz="2800" dirty="0">
                  <a:solidFill>
                    <a:schemeClr val="bg1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thật</a:t>
              </a:r>
              <a:r>
                <a:rPr lang="en-US" sz="2800" dirty="0">
                  <a:solidFill>
                    <a:schemeClr val="bg1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tươi</a:t>
              </a:r>
              <a:r>
                <a:rPr lang="en-US" sz="2800" dirty="0">
                  <a:solidFill>
                    <a:schemeClr val="bg1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.</a:t>
              </a:r>
              <a:endParaRPr lang="vi-VN" sz="2800" dirty="0">
                <a:solidFill>
                  <a:schemeClr val="bg1"/>
                </a:solidFill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7CAD5346-19F1-4E41-BD7C-35288FABEC12}"/>
                </a:ext>
              </a:extLst>
            </p:cNvPr>
            <p:cNvSpPr txBox="1"/>
            <p:nvPr/>
          </p:nvSpPr>
          <p:spPr>
            <a:xfrm>
              <a:off x="2640152" y="1292343"/>
              <a:ext cx="6527604" cy="25894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800" dirty="0" err="1">
                  <a:solidFill>
                    <a:schemeClr val="bg1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Cô</a:t>
              </a:r>
              <a:r>
                <a:rPr lang="en-US" sz="2800" dirty="0">
                  <a:solidFill>
                    <a:schemeClr val="bg1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dạy</a:t>
              </a:r>
              <a:r>
                <a:rPr lang="en-US" sz="2800" dirty="0">
                  <a:solidFill>
                    <a:schemeClr val="bg1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em</a:t>
              </a:r>
              <a:r>
                <a:rPr lang="en-US" sz="2800" dirty="0">
                  <a:solidFill>
                    <a:schemeClr val="bg1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tập</a:t>
              </a:r>
              <a:r>
                <a:rPr lang="en-US" sz="2800" dirty="0">
                  <a:solidFill>
                    <a:schemeClr val="bg1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viết</a:t>
              </a:r>
              <a:endParaRPr lang="en-US" sz="2800" dirty="0">
                <a:solidFill>
                  <a:schemeClr val="bg1"/>
                </a:solidFill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2800" dirty="0" err="1">
                  <a:solidFill>
                    <a:schemeClr val="bg1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Gió</a:t>
              </a:r>
              <a:r>
                <a:rPr lang="en-US" sz="2800" dirty="0">
                  <a:solidFill>
                    <a:schemeClr val="bg1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đưa</a:t>
              </a:r>
              <a:r>
                <a:rPr lang="en-US" sz="2800" dirty="0">
                  <a:solidFill>
                    <a:schemeClr val="bg1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thoảng</a:t>
              </a:r>
              <a:r>
                <a:rPr lang="en-US" sz="2800" dirty="0">
                  <a:solidFill>
                    <a:schemeClr val="bg1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hương</a:t>
              </a:r>
              <a:r>
                <a:rPr lang="en-US" sz="2800" dirty="0">
                  <a:solidFill>
                    <a:schemeClr val="bg1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nhài</a:t>
              </a:r>
              <a:endParaRPr lang="en-US" sz="2800" dirty="0">
                <a:solidFill>
                  <a:schemeClr val="bg1"/>
                </a:solidFill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2800" dirty="0" err="1">
                  <a:solidFill>
                    <a:schemeClr val="bg1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Nắng</a:t>
              </a:r>
              <a:r>
                <a:rPr lang="en-US" sz="2800" dirty="0">
                  <a:solidFill>
                    <a:schemeClr val="bg1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ghé</a:t>
              </a:r>
              <a:r>
                <a:rPr lang="en-US" sz="2800" dirty="0">
                  <a:solidFill>
                    <a:schemeClr val="bg1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vào</a:t>
              </a:r>
              <a:r>
                <a:rPr lang="en-US" sz="2800" dirty="0">
                  <a:solidFill>
                    <a:schemeClr val="bg1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cửa</a:t>
              </a:r>
              <a:r>
                <a:rPr lang="en-US" sz="2800" dirty="0">
                  <a:solidFill>
                    <a:schemeClr val="bg1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lớp</a:t>
              </a:r>
              <a:endParaRPr lang="en-US" sz="2800" dirty="0">
                <a:solidFill>
                  <a:schemeClr val="bg1"/>
                </a:solidFill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2800" dirty="0" err="1">
                  <a:solidFill>
                    <a:schemeClr val="bg1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Xem</a:t>
              </a:r>
              <a:r>
                <a:rPr lang="en-US" sz="2800" dirty="0">
                  <a:solidFill>
                    <a:schemeClr val="bg1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chúng</a:t>
              </a:r>
              <a:r>
                <a:rPr lang="en-US" sz="2800" dirty="0">
                  <a:solidFill>
                    <a:schemeClr val="bg1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em</a:t>
              </a:r>
              <a:r>
                <a:rPr lang="en-US" sz="2800" dirty="0">
                  <a:solidFill>
                    <a:schemeClr val="bg1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học</a:t>
              </a:r>
              <a:r>
                <a:rPr lang="en-US" sz="2800" dirty="0">
                  <a:solidFill>
                    <a:schemeClr val="bg1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bài</a:t>
              </a:r>
              <a:r>
                <a:rPr lang="en-US" sz="2800" dirty="0">
                  <a:solidFill>
                    <a:schemeClr val="bg1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.</a:t>
              </a:r>
              <a:endParaRPr lang="vi-VN" sz="2800" dirty="0">
                <a:solidFill>
                  <a:schemeClr val="bg1"/>
                </a:solidFill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86F34C3C-6739-4F5F-AF39-7F59C54C02E3}"/>
                </a:ext>
              </a:extLst>
            </p:cNvPr>
            <p:cNvSpPr txBox="1"/>
            <p:nvPr/>
          </p:nvSpPr>
          <p:spPr>
            <a:xfrm>
              <a:off x="628882" y="3623934"/>
              <a:ext cx="7932778" cy="3235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800" dirty="0" err="1">
                  <a:solidFill>
                    <a:schemeClr val="bg1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Những</a:t>
              </a:r>
              <a:r>
                <a:rPr lang="en-US" sz="2800" dirty="0">
                  <a:solidFill>
                    <a:schemeClr val="bg1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lời</a:t>
              </a:r>
              <a:r>
                <a:rPr lang="en-US" sz="2800" dirty="0">
                  <a:solidFill>
                    <a:schemeClr val="bg1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cô</a:t>
              </a:r>
              <a:r>
                <a:rPr lang="en-US" sz="2800" dirty="0">
                  <a:solidFill>
                    <a:schemeClr val="bg1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giáo</a:t>
              </a:r>
              <a:r>
                <a:rPr lang="en-US" sz="2800" dirty="0">
                  <a:solidFill>
                    <a:schemeClr val="bg1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giảng</a:t>
              </a:r>
              <a:endParaRPr lang="en-US" sz="2800" dirty="0">
                <a:solidFill>
                  <a:schemeClr val="bg1"/>
                </a:solidFill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2800" dirty="0" err="1">
                  <a:solidFill>
                    <a:schemeClr val="bg1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Ấm</a:t>
              </a:r>
              <a:r>
                <a:rPr lang="en-US" sz="2800" dirty="0">
                  <a:solidFill>
                    <a:schemeClr val="bg1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trang</a:t>
              </a:r>
              <a:r>
                <a:rPr lang="en-US" sz="2800" dirty="0">
                  <a:solidFill>
                    <a:schemeClr val="bg1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vở</a:t>
              </a:r>
              <a:r>
                <a:rPr lang="en-US" sz="2800" dirty="0">
                  <a:solidFill>
                    <a:schemeClr val="bg1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thơm</a:t>
              </a:r>
              <a:r>
                <a:rPr lang="en-US" sz="2800" dirty="0">
                  <a:solidFill>
                    <a:schemeClr val="bg1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tho</a:t>
              </a:r>
              <a:endParaRPr lang="en-US" sz="2800" dirty="0">
                <a:solidFill>
                  <a:schemeClr val="bg1"/>
                </a:solidFill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2800" dirty="0" err="1">
                  <a:solidFill>
                    <a:schemeClr val="bg1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Yêu</a:t>
              </a:r>
              <a:r>
                <a:rPr lang="en-US" sz="2800" dirty="0">
                  <a:solidFill>
                    <a:schemeClr val="bg1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thương</a:t>
              </a:r>
              <a:r>
                <a:rPr lang="en-US" sz="2800" dirty="0">
                  <a:solidFill>
                    <a:schemeClr val="bg1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em</a:t>
              </a:r>
              <a:r>
                <a:rPr lang="en-US" sz="2800" dirty="0">
                  <a:solidFill>
                    <a:schemeClr val="bg1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ngắm</a:t>
              </a:r>
              <a:r>
                <a:rPr lang="en-US" sz="2800" dirty="0">
                  <a:solidFill>
                    <a:schemeClr val="bg1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mãi</a:t>
              </a:r>
              <a:endParaRPr lang="en-US" sz="2800" dirty="0">
                <a:solidFill>
                  <a:schemeClr val="bg1"/>
                </a:solidFill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2800" dirty="0" err="1">
                  <a:solidFill>
                    <a:schemeClr val="bg1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Những</a:t>
              </a:r>
              <a:r>
                <a:rPr lang="en-US" sz="2800" dirty="0">
                  <a:solidFill>
                    <a:schemeClr val="bg1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điểm</a:t>
              </a:r>
              <a:r>
                <a:rPr lang="en-US" sz="2800" dirty="0">
                  <a:solidFill>
                    <a:schemeClr val="bg1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mười</a:t>
              </a:r>
              <a:r>
                <a:rPr lang="en-US" sz="2800" dirty="0">
                  <a:solidFill>
                    <a:schemeClr val="bg1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cô</a:t>
              </a:r>
              <a:r>
                <a:rPr lang="en-US" sz="2800" dirty="0">
                  <a:solidFill>
                    <a:schemeClr val="bg1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cho</a:t>
              </a:r>
              <a:r>
                <a:rPr lang="en-US" sz="2800" dirty="0">
                  <a:solidFill>
                    <a:schemeClr val="bg1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.</a:t>
              </a:r>
            </a:p>
            <a:p>
              <a:pPr algn="just">
                <a:lnSpc>
                  <a:spcPct val="150000"/>
                </a:lnSpc>
              </a:pPr>
              <a:r>
                <a:rPr lang="en-US" sz="2800" dirty="0">
                  <a:solidFill>
                    <a:schemeClr val="bg1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                             (</a:t>
              </a:r>
              <a:r>
                <a:rPr lang="en-US" sz="2800" dirty="0" err="1">
                  <a:solidFill>
                    <a:schemeClr val="bg1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Nguyễn</a:t>
              </a:r>
              <a:r>
                <a:rPr lang="en-US" sz="2800" dirty="0">
                  <a:solidFill>
                    <a:schemeClr val="bg1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Xuân</a:t>
              </a:r>
              <a:r>
                <a:rPr lang="en-US" sz="2800" dirty="0">
                  <a:solidFill>
                    <a:schemeClr val="bg1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Sanh</a:t>
              </a:r>
              <a:r>
                <a:rPr lang="en-US" sz="2800" dirty="0">
                  <a:solidFill>
                    <a:schemeClr val="bg1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)  </a:t>
              </a:r>
              <a:endParaRPr lang="vi-VN" sz="2800" dirty="0">
                <a:solidFill>
                  <a:schemeClr val="bg1"/>
                </a:solidFill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67F7AA1B-C84E-480C-91DB-5DFA9A77F766}"/>
              </a:ext>
            </a:extLst>
          </p:cNvPr>
          <p:cNvSpPr/>
          <p:nvPr/>
        </p:nvSpPr>
        <p:spPr>
          <a:xfrm>
            <a:off x="2209386" y="1979962"/>
            <a:ext cx="1617428" cy="3599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6D9292BB-438F-4AE4-9ECC-5EA714653F8B}"/>
              </a:ext>
            </a:extLst>
          </p:cNvPr>
          <p:cNvSpPr/>
          <p:nvPr/>
        </p:nvSpPr>
        <p:spPr>
          <a:xfrm>
            <a:off x="2159580" y="1302616"/>
            <a:ext cx="1838960" cy="3599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6D81FF52-89AA-4845-9426-6FA56EC1CB7A}"/>
              </a:ext>
            </a:extLst>
          </p:cNvPr>
          <p:cNvSpPr/>
          <p:nvPr/>
        </p:nvSpPr>
        <p:spPr>
          <a:xfrm>
            <a:off x="1838463" y="2597640"/>
            <a:ext cx="1838959" cy="3599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355CB802-6C43-412E-B844-4CE32DC73463}"/>
              </a:ext>
            </a:extLst>
          </p:cNvPr>
          <p:cNvSpPr/>
          <p:nvPr/>
        </p:nvSpPr>
        <p:spPr>
          <a:xfrm>
            <a:off x="1881457" y="3213704"/>
            <a:ext cx="2119120" cy="3599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1B526974-7F8C-446F-88E1-01F5C371E72B}"/>
              </a:ext>
            </a:extLst>
          </p:cNvPr>
          <p:cNvSpPr/>
          <p:nvPr/>
        </p:nvSpPr>
        <p:spPr>
          <a:xfrm>
            <a:off x="6633991" y="1310365"/>
            <a:ext cx="1885534" cy="3599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27D60552-C895-4678-A0FE-465B0CE5CE02}"/>
              </a:ext>
            </a:extLst>
          </p:cNvPr>
          <p:cNvSpPr/>
          <p:nvPr/>
        </p:nvSpPr>
        <p:spPr>
          <a:xfrm>
            <a:off x="6864219" y="1935895"/>
            <a:ext cx="2981013" cy="3599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68AA634E-FC83-43B4-8357-5B023B2EA441}"/>
              </a:ext>
            </a:extLst>
          </p:cNvPr>
          <p:cNvSpPr/>
          <p:nvPr/>
        </p:nvSpPr>
        <p:spPr>
          <a:xfrm>
            <a:off x="7038433" y="2602585"/>
            <a:ext cx="1841407" cy="3599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="" xmlns:a16="http://schemas.microsoft.com/office/drawing/2014/main" id="{FE462D0F-314A-4F25-9565-9F357DEEB389}"/>
              </a:ext>
            </a:extLst>
          </p:cNvPr>
          <p:cNvSpPr/>
          <p:nvPr/>
        </p:nvSpPr>
        <p:spPr>
          <a:xfrm>
            <a:off x="7253531" y="3259344"/>
            <a:ext cx="1841407" cy="3599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="" xmlns:a16="http://schemas.microsoft.com/office/drawing/2014/main" id="{3A25276B-585E-43AD-B1EE-E599AC986C11}"/>
              </a:ext>
            </a:extLst>
          </p:cNvPr>
          <p:cNvSpPr/>
          <p:nvPr/>
        </p:nvSpPr>
        <p:spPr>
          <a:xfrm>
            <a:off x="5178531" y="3681820"/>
            <a:ext cx="2075000" cy="3599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="" xmlns:a16="http://schemas.microsoft.com/office/drawing/2014/main" id="{BF4DA97E-D322-40A9-8DF1-FCBE72A27B93}"/>
              </a:ext>
            </a:extLst>
          </p:cNvPr>
          <p:cNvSpPr/>
          <p:nvPr/>
        </p:nvSpPr>
        <p:spPr>
          <a:xfrm>
            <a:off x="4998721" y="4284250"/>
            <a:ext cx="2084688" cy="3599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="" xmlns:a16="http://schemas.microsoft.com/office/drawing/2014/main" id="{AFFFE2F8-332A-4214-80E0-0563BF641DF5}"/>
              </a:ext>
            </a:extLst>
          </p:cNvPr>
          <p:cNvSpPr/>
          <p:nvPr/>
        </p:nvSpPr>
        <p:spPr>
          <a:xfrm>
            <a:off x="5326893" y="4948347"/>
            <a:ext cx="2432745" cy="3599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="" xmlns:a16="http://schemas.microsoft.com/office/drawing/2014/main" id="{3811F60C-9A4E-43B5-BB84-6764C53A5253}"/>
              </a:ext>
            </a:extLst>
          </p:cNvPr>
          <p:cNvSpPr/>
          <p:nvPr/>
        </p:nvSpPr>
        <p:spPr>
          <a:xfrm>
            <a:off x="5399410" y="5534968"/>
            <a:ext cx="2360228" cy="3599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7385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椭圆 13"/>
          <p:cNvSpPr/>
          <p:nvPr/>
        </p:nvSpPr>
        <p:spPr>
          <a:xfrm>
            <a:off x="5418874" y="1775882"/>
            <a:ext cx="3840536" cy="318516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105号-简雅黑"/>
              <a:cs typeface="+mn-ea"/>
              <a:sym typeface="+mn-lt"/>
            </a:endParaRPr>
          </a:p>
        </p:txBody>
      </p:sp>
      <p:sp>
        <p:nvSpPr>
          <p:cNvPr id="15" name="弧 14"/>
          <p:cNvSpPr/>
          <p:nvPr/>
        </p:nvSpPr>
        <p:spPr>
          <a:xfrm rot="20614247">
            <a:off x="5582833" y="1768553"/>
            <a:ext cx="3425633" cy="2833047"/>
          </a:xfrm>
          <a:prstGeom prst="arc">
            <a:avLst>
              <a:gd name="adj1" fmla="val 9128421"/>
              <a:gd name="adj2" fmla="val 433296"/>
            </a:avLst>
          </a:prstGeom>
          <a:ln w="57150">
            <a:solidFill>
              <a:srgbClr val="D4F7F9"/>
            </a:solidFill>
          </a:ln>
          <a:effectLst>
            <a:outerShdw blurRad="177800" dist="76200" dir="2700000" algn="tl" rotWithShape="0">
              <a:prstClr val="black">
                <a:alpha val="21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字魂105号-简雅黑"/>
              <a:cs typeface="+mn-ea"/>
              <a:sym typeface="+mn-lt"/>
            </a:endParaRPr>
          </a:p>
        </p:txBody>
      </p:sp>
      <p:pic>
        <p:nvPicPr>
          <p:cNvPr id="2" name="图片 1" descr="b00f0a891b96caa050f493ee863d966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1899" y="1188245"/>
            <a:ext cx="4693920" cy="469392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886226FF-7223-401D-8C92-3172F299960A}"/>
              </a:ext>
            </a:extLst>
          </p:cNvPr>
          <p:cNvSpPr/>
          <p:nvPr/>
        </p:nvSpPr>
        <p:spPr>
          <a:xfrm>
            <a:off x="5642056" y="2967335"/>
            <a:ext cx="330718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DD6280"/>
                  </a:solidFill>
                  <a:prstDash val="solid"/>
                </a:ln>
                <a:solidFill>
                  <a:srgbClr val="DD6280">
                    <a:lumMod val="40000"/>
                    <a:lumOff val="60000"/>
                  </a:srgbClr>
                </a:solidFill>
                <a:effectLst/>
                <a:uLnTx/>
                <a:uFillTx/>
                <a:latin typeface="字魂105号-简雅黑"/>
                <a:cs typeface="+mn-cs"/>
              </a:rPr>
              <a:t>Luyện</a:t>
            </a:r>
            <a:r>
              <a:rPr kumimoji="0" lang="en-US" sz="6000" b="1" i="0" u="none" strike="noStrike" kern="1200" cap="none" spc="0" normalizeH="0" noProof="0" dirty="0">
                <a:ln w="22225">
                  <a:solidFill>
                    <a:srgbClr val="DD6280"/>
                  </a:solidFill>
                  <a:prstDash val="solid"/>
                </a:ln>
                <a:solidFill>
                  <a:srgbClr val="DD6280">
                    <a:lumMod val="40000"/>
                    <a:lumOff val="60000"/>
                  </a:srgbClr>
                </a:solidFill>
                <a:effectLst/>
                <a:uLnTx/>
                <a:uFillTx/>
                <a:latin typeface="字魂105号-简雅黑"/>
                <a:cs typeface="+mn-cs"/>
              </a:rPr>
              <a:t> </a:t>
            </a:r>
            <a:r>
              <a:rPr kumimoji="0" lang="en-US" sz="6000" b="1" i="0" u="none" strike="noStrike" kern="1200" cap="none" spc="0" normalizeH="0" noProof="0" dirty="0" err="1">
                <a:ln w="22225">
                  <a:solidFill>
                    <a:srgbClr val="DD6280"/>
                  </a:solidFill>
                  <a:prstDash val="solid"/>
                </a:ln>
                <a:solidFill>
                  <a:srgbClr val="DD6280">
                    <a:lumMod val="40000"/>
                    <a:lumOff val="60000"/>
                  </a:srgbClr>
                </a:solidFill>
                <a:effectLst/>
                <a:uLnTx/>
                <a:uFillTx/>
                <a:latin typeface="字魂105号-简雅黑"/>
                <a:cs typeface="+mn-cs"/>
              </a:rPr>
              <a:t>tập</a:t>
            </a:r>
            <a:endParaRPr kumimoji="0" lang="en-US" sz="6000" b="1" i="0" u="none" strike="noStrike" kern="1200" cap="none" spc="0" normalizeH="0" baseline="0" noProof="0" dirty="0">
              <a:ln w="22225">
                <a:solidFill>
                  <a:srgbClr val="DD6280"/>
                </a:solidFill>
                <a:prstDash val="solid"/>
              </a:ln>
              <a:solidFill>
                <a:srgbClr val="DD6280">
                  <a:lumMod val="40000"/>
                  <a:lumOff val="60000"/>
                </a:srgbClr>
              </a:solidFill>
              <a:effectLst/>
              <a:uLnTx/>
              <a:uFillTx/>
              <a:latin typeface="字魂105号-简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8898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bldLvl="0" animBg="1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267335" y="450850"/>
            <a:ext cx="11007090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  <a:t>1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  <a:t>.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  <a:t>Nói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  <a:t>câu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  <a:t>thể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  <a:t>hiện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  <a:t>sự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  <a:t>ngạc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  <a:t>nhiên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  <a:t>của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  <a:t>em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  <a:t>khi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2550795" y="3357245"/>
            <a:ext cx="7272655" cy="2860040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  <a:t>a. Ôi! Bạn hát hay quá!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  <a:t>b. Oa!Con rất thích món quà này! Cảm ơn bố mẹ!</a:t>
            </a:r>
          </a:p>
        </p:txBody>
      </p:sp>
      <p:pic>
        <p:nvPicPr>
          <p:cNvPr id="10" name="图片 9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6256" t="-41660" r="-22977" b="41660"/>
          <a:stretch>
            <a:fillRect/>
          </a:stretch>
        </p:blipFill>
        <p:spPr>
          <a:xfrm>
            <a:off x="267335" y="5012055"/>
            <a:ext cx="1512570" cy="1569085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10240996" y="4636770"/>
            <a:ext cx="1715737" cy="1962272"/>
            <a:chOff x="8194080" y="3408873"/>
            <a:chExt cx="2724693" cy="3182549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3"/>
            <a:srcRect b="19213"/>
            <a:stretch>
              <a:fillRect/>
            </a:stretch>
          </p:blipFill>
          <p:spPr>
            <a:xfrm>
              <a:off x="8194080" y="4487627"/>
              <a:ext cx="2477043" cy="2103795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445250" y="3408873"/>
              <a:ext cx="1473523" cy="1473563"/>
            </a:xfrm>
            <a:prstGeom prst="rect">
              <a:avLst/>
            </a:prstGeom>
          </p:spPr>
        </p:pic>
      </p:grpSp>
      <p:sp>
        <p:nvSpPr>
          <p:cNvPr id="2" name="Text Box 1"/>
          <p:cNvSpPr txBox="1"/>
          <p:nvPr/>
        </p:nvSpPr>
        <p:spPr>
          <a:xfrm>
            <a:off x="419100" y="1576705"/>
            <a:ext cx="11007090" cy="14452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  <a:t>a. Lần đầu thấy bạn hát rất hay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</a:rPr>
              <a:t>b. Được bố mẹ tặng một món quà bất ngờ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animBg="1"/>
      <p:bldP spid="5" grpId="1" animBg="1"/>
      <p:bldP spid="2" grpId="0"/>
      <p:bldP spid="2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35610"/>
            <a:ext cx="10515600" cy="1325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  <a:t>2. </a:t>
            </a:r>
            <a:r>
              <a:rPr lang="en-US" b="1" dirty="0" err="1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  <a:t>Nói</a:t>
            </a:r>
            <a:r>
              <a:rPr lang="en-US" b="1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  <a:t>câu</a:t>
            </a:r>
            <a:r>
              <a:rPr lang="en-US" b="1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  <a:t>thể</a:t>
            </a:r>
            <a:r>
              <a:rPr lang="en-US" b="1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  <a:t>hiện</a:t>
            </a:r>
            <a:r>
              <a:rPr lang="en-US" b="1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  <a:t>tình</a:t>
            </a:r>
            <a:r>
              <a:rPr lang="en-US" b="1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  <a:t>cảm</a:t>
            </a:r>
            <a:r>
              <a:rPr lang="en-US" b="1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  <a:t>của</a:t>
            </a:r>
            <a:r>
              <a:rPr lang="en-US" b="1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  <a:t>em</a:t>
            </a:r>
            <a:r>
              <a:rPr lang="en-US" b="1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  <a:t>với</a:t>
            </a:r>
            <a:r>
              <a:rPr lang="en-US" b="1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  <a:t>thầy</a:t>
            </a:r>
            <a:r>
              <a:rPr lang="en-US" b="1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  <a:t>cô</a:t>
            </a:r>
            <a:r>
              <a:rPr lang="en-US" b="1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  <a:t>giáo</a:t>
            </a:r>
            <a:r>
              <a:rPr lang="en-US" b="1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  <a:t>của</a:t>
            </a:r>
            <a:r>
              <a:rPr lang="en-US" b="1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  <a:t>mình</a:t>
            </a:r>
            <a:endParaRPr lang="en-US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图片 9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6256" t="-41660" r="-22977" b="41660"/>
          <a:stretch>
            <a:fillRect/>
          </a:stretch>
        </p:blipFill>
        <p:spPr>
          <a:xfrm>
            <a:off x="247650" y="5041900"/>
            <a:ext cx="1512570" cy="1569085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10281636" y="4648835"/>
            <a:ext cx="1715737" cy="1962272"/>
            <a:chOff x="8194080" y="3408873"/>
            <a:chExt cx="2724693" cy="3182549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3"/>
            <a:srcRect b="19213"/>
            <a:stretch>
              <a:fillRect/>
            </a:stretch>
          </p:blipFill>
          <p:spPr>
            <a:xfrm>
              <a:off x="8194080" y="4487627"/>
              <a:ext cx="2477043" cy="2103795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445250" y="3408873"/>
              <a:ext cx="1473523" cy="1473563"/>
            </a:xfrm>
            <a:prstGeom prst="rect">
              <a:avLst/>
            </a:prstGeom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6230" y="2135505"/>
            <a:ext cx="7116445" cy="36937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窗帘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3020" y="0"/>
            <a:ext cx="12207240" cy="6932930"/>
          </a:xfrm>
          <a:prstGeom prst="rect">
            <a:avLst/>
          </a:prstGeom>
        </p:spPr>
      </p:pic>
      <p:pic>
        <p:nvPicPr>
          <p:cNvPr id="5" name="图片 4" descr="老师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82225" y="1797685"/>
            <a:ext cx="1994535" cy="5135245"/>
          </a:xfrm>
          <a:prstGeom prst="rect">
            <a:avLst/>
          </a:prstGeom>
        </p:spPr>
      </p:pic>
      <p:pic>
        <p:nvPicPr>
          <p:cNvPr id="6" name="图片 5" descr="学生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7590" y="3355975"/>
            <a:ext cx="1835150" cy="357695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0D64D42F-3789-449E-9C1B-51F9D71A6E20}"/>
              </a:ext>
            </a:extLst>
          </p:cNvPr>
          <p:cNvSpPr txBox="1"/>
          <p:nvPr/>
        </p:nvSpPr>
        <p:spPr>
          <a:xfrm>
            <a:off x="3395462" y="1722268"/>
            <a:ext cx="65694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</a:rPr>
              <a:t>Củng</a:t>
            </a:r>
            <a:r>
              <a:rPr kumimoji="0" lang="en-US" sz="60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</a:rPr>
              <a:t> </a:t>
            </a:r>
            <a:r>
              <a:rPr kumimoji="0" lang="en-US" sz="60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</a:rPr>
              <a:t>cố</a:t>
            </a:r>
            <a:r>
              <a:rPr kumimoji="0" lang="en-US" sz="60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</a:rPr>
              <a:t> </a:t>
            </a:r>
            <a:r>
              <a:rPr kumimoji="0" lang="en-US" sz="60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</a:rPr>
              <a:t>bài</a:t>
            </a:r>
            <a:r>
              <a:rPr kumimoji="0" lang="en-US" sz="60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</a:rPr>
              <a:t> </a:t>
            </a:r>
            <a:r>
              <a:rPr kumimoji="0" lang="en-US" sz="60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</a:rPr>
              <a:t>học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Arial-Rounded" panose="020B0500000000000000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848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椭圆 13"/>
          <p:cNvSpPr/>
          <p:nvPr/>
        </p:nvSpPr>
        <p:spPr>
          <a:xfrm>
            <a:off x="5418874" y="1669202"/>
            <a:ext cx="3840536" cy="318516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105号-简雅黑"/>
              <a:cs typeface="+mn-ea"/>
              <a:sym typeface="+mn-lt"/>
            </a:endParaRPr>
          </a:p>
        </p:txBody>
      </p:sp>
      <p:sp>
        <p:nvSpPr>
          <p:cNvPr id="15" name="弧 14"/>
          <p:cNvSpPr/>
          <p:nvPr/>
        </p:nvSpPr>
        <p:spPr>
          <a:xfrm rot="20614247">
            <a:off x="5582833" y="1661873"/>
            <a:ext cx="3425633" cy="2833047"/>
          </a:xfrm>
          <a:prstGeom prst="arc">
            <a:avLst>
              <a:gd name="adj1" fmla="val 9128421"/>
              <a:gd name="adj2" fmla="val 433296"/>
            </a:avLst>
          </a:prstGeom>
          <a:ln w="57150">
            <a:solidFill>
              <a:srgbClr val="D4F7F9"/>
            </a:solidFill>
          </a:ln>
          <a:effectLst>
            <a:outerShdw blurRad="177800" dist="76200" dir="2700000" algn="tl" rotWithShape="0">
              <a:prstClr val="black">
                <a:alpha val="21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字魂105号-简雅黑"/>
              <a:cs typeface="+mn-ea"/>
              <a:sym typeface="+mn-lt"/>
            </a:endParaRPr>
          </a:p>
        </p:txBody>
      </p:sp>
      <p:pic>
        <p:nvPicPr>
          <p:cNvPr id="2" name="图片 1" descr="b00f0a891b96caa050f493ee863d966a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1180" y="160442"/>
            <a:ext cx="4693920" cy="469392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886226FF-7223-401D-8C92-3172F299960A}"/>
              </a:ext>
            </a:extLst>
          </p:cNvPr>
          <p:cNvSpPr/>
          <p:nvPr/>
        </p:nvSpPr>
        <p:spPr>
          <a:xfrm>
            <a:off x="5545009" y="2860655"/>
            <a:ext cx="350128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Khởi</a:t>
            </a:r>
            <a:r>
              <a:rPr lang="en-US" sz="6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en-US" sz="60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động</a:t>
            </a:r>
            <a:endParaRPr lang="en-US" sz="6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D64D42F-3789-449E-9C1B-51F9D71A6E20}"/>
              </a:ext>
            </a:extLst>
          </p:cNvPr>
          <p:cNvSpPr txBox="1"/>
          <p:nvPr/>
        </p:nvSpPr>
        <p:spPr>
          <a:xfrm>
            <a:off x="716280" y="5227468"/>
            <a:ext cx="11597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48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1 </a:t>
            </a:r>
            <a:r>
              <a:rPr lang="en-US" sz="48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48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thơ</a:t>
            </a:r>
            <a:r>
              <a:rPr lang="en-US" sz="48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hoặc</a:t>
            </a:r>
            <a:r>
              <a:rPr lang="en-US" sz="48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hát</a:t>
            </a:r>
            <a:r>
              <a:rPr lang="en-US" sz="48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1 </a:t>
            </a:r>
            <a:r>
              <a:rPr lang="en-US" sz="48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48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hát</a:t>
            </a:r>
            <a:r>
              <a:rPr lang="en-US" sz="48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48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thầy</a:t>
            </a:r>
            <a:r>
              <a:rPr lang="en-US" sz="48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</a:t>
            </a:r>
            <a:endParaRPr lang="en-US" sz="48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Bé Nhật Lan Vy - Thương Lắm Thầy Cô Ơi Bea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252900" y="1105322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22246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4" grpId="0" animBg="1"/>
      <p:bldP spid="15" grpId="0" bldLvl="0" animBg="1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窗帘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3020" y="0"/>
            <a:ext cx="12207240" cy="6932930"/>
          </a:xfrm>
          <a:prstGeom prst="rect">
            <a:avLst/>
          </a:prstGeom>
        </p:spPr>
      </p:pic>
      <p:pic>
        <p:nvPicPr>
          <p:cNvPr id="5" name="图片 4" descr="老师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82225" y="1797685"/>
            <a:ext cx="1994535" cy="5135245"/>
          </a:xfrm>
          <a:prstGeom prst="rect">
            <a:avLst/>
          </a:prstGeom>
        </p:spPr>
      </p:pic>
      <p:pic>
        <p:nvPicPr>
          <p:cNvPr id="6" name="图片 5" descr="学生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7590" y="3355975"/>
            <a:ext cx="1835150" cy="357695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0D64D42F-3789-449E-9C1B-51F9D71A6E20}"/>
              </a:ext>
            </a:extLst>
          </p:cNvPr>
          <p:cNvSpPr txBox="1"/>
          <p:nvPr/>
        </p:nvSpPr>
        <p:spPr>
          <a:xfrm>
            <a:off x="2679182" y="1722268"/>
            <a:ext cx="65694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5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9: </a:t>
            </a:r>
            <a:r>
              <a:rPr lang="en-US" sz="5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</a:t>
            </a:r>
            <a:r>
              <a:rPr lang="en-US" sz="5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giáo</a:t>
            </a:r>
            <a:r>
              <a:rPr lang="en-US" sz="5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lớp</a:t>
            </a:r>
            <a:r>
              <a:rPr lang="en-US" sz="5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endParaRPr lang="en-US" sz="54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01">
            <a:extLst>
              <a:ext uri="{FF2B5EF4-FFF2-40B4-BE49-F238E27FC236}">
                <a16:creationId xmlns="" xmlns:a16="http://schemas.microsoft.com/office/drawing/2014/main" id="{8C6AD834-83E3-4445-ABAA-47638B289E5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="" xmlns:a16="http://schemas.microsoft.com/office/drawing/2014/main" id="{CA94C4FE-790E-0844-A955-CCB8D7FEC14D}"/>
              </a:ext>
            </a:extLst>
          </p:cNvPr>
          <p:cNvSpPr/>
          <p:nvPr/>
        </p:nvSpPr>
        <p:spPr>
          <a:xfrm>
            <a:off x="88777" y="0"/>
            <a:ext cx="12014446" cy="672927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="" xmlns:a16="http://schemas.microsoft.com/office/drawing/2014/main" id="{0545FD9D-3207-034C-B282-555FBED1DF90}"/>
              </a:ext>
            </a:extLst>
          </p:cNvPr>
          <p:cNvSpPr/>
          <p:nvPr/>
        </p:nvSpPr>
        <p:spPr>
          <a:xfrm>
            <a:off x="88777" y="6199065"/>
            <a:ext cx="1185168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27261D98-52D2-4C1A-902E-73EE67E7BC5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242602" y="128725"/>
            <a:ext cx="717518" cy="64711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99FC2A5D-7FD0-4C21-B446-0AA02B5AC52E}"/>
              </a:ext>
            </a:extLst>
          </p:cNvPr>
          <p:cNvSpPr txBox="1"/>
          <p:nvPr/>
        </p:nvSpPr>
        <p:spPr>
          <a:xfrm>
            <a:off x="3413086" y="29094"/>
            <a:ext cx="5365827" cy="823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 err="1">
                <a:solidFill>
                  <a:srgbClr val="FFFF00"/>
                </a:solidFill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</a:rPr>
              <a:t>Cô</a:t>
            </a:r>
            <a:r>
              <a:rPr lang="en-US" sz="3600" b="1" dirty="0">
                <a:solidFill>
                  <a:srgbClr val="FFFF00"/>
                </a:solidFill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</a:rPr>
              <a:t>giáo</a:t>
            </a:r>
            <a:r>
              <a:rPr lang="en-US" sz="3600" b="1" dirty="0">
                <a:solidFill>
                  <a:srgbClr val="FFFF00"/>
                </a:solidFill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</a:rPr>
              <a:t>lớp</a:t>
            </a:r>
            <a:r>
              <a:rPr lang="en-US" sz="3600" b="1" dirty="0">
                <a:solidFill>
                  <a:srgbClr val="FFFF00"/>
                </a:solidFill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</a:rPr>
              <a:t>em</a:t>
            </a:r>
            <a:endParaRPr lang="en-US" sz="3600" b="1" dirty="0">
              <a:solidFill>
                <a:srgbClr val="FFFF00"/>
              </a:solidFill>
              <a:latin typeface="Tahoma" panose="020B0604030504040204" pitchFamily="34" charset="0"/>
              <a:ea typeface="Arial-Rounded" panose="020B0500000000000000" pitchFamily="34" charset="0"/>
              <a:cs typeface="Tahoma" panose="020B0604030504040204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7AEE7983-13EA-4E96-8578-5C39C74AA8F1}"/>
              </a:ext>
            </a:extLst>
          </p:cNvPr>
          <p:cNvGrpSpPr/>
          <p:nvPr/>
        </p:nvGrpSpPr>
        <p:grpSpPr>
          <a:xfrm>
            <a:off x="778988" y="775840"/>
            <a:ext cx="11405614" cy="6041599"/>
            <a:chOff x="-1746503" y="1292343"/>
            <a:chExt cx="11405614" cy="6041599"/>
          </a:xfrm>
        </p:grpSpPr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B12DDF23-9B1B-4002-AC9F-3EC6262CBC3E}"/>
                </a:ext>
              </a:extLst>
            </p:cNvPr>
            <p:cNvSpPr txBox="1"/>
            <p:nvPr/>
          </p:nvSpPr>
          <p:spPr>
            <a:xfrm>
              <a:off x="-1746503" y="1292343"/>
              <a:ext cx="5099302" cy="25894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Sáng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nào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em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đến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lớp</a:t>
              </a:r>
              <a:endParaRPr lang="en-US" sz="2800" b="1" dirty="0">
                <a:solidFill>
                  <a:schemeClr val="bg1"/>
                </a:solidFill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Cũng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thấy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cô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đến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rồi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.</a:t>
              </a:r>
            </a:p>
            <a:p>
              <a:pPr algn="just">
                <a:lnSpc>
                  <a:spcPct val="150000"/>
                </a:lnSpc>
              </a:pP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Đáp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lời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 “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Chào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cô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 ạ!”</a:t>
              </a:r>
            </a:p>
            <a:p>
              <a:pPr algn="just">
                <a:lnSpc>
                  <a:spcPct val="150000"/>
                </a:lnSpc>
              </a:pP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Cô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mỉm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cười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thật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tươi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.</a:t>
              </a:r>
              <a:endParaRPr lang="vi-VN" sz="2800" b="1" dirty="0">
                <a:solidFill>
                  <a:schemeClr val="bg1"/>
                </a:solidFill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125CD65E-E6F3-4273-9C7C-CC30908FF13E}"/>
                </a:ext>
              </a:extLst>
            </p:cNvPr>
            <p:cNvSpPr txBox="1"/>
            <p:nvPr/>
          </p:nvSpPr>
          <p:spPr>
            <a:xfrm>
              <a:off x="3465572" y="1292343"/>
              <a:ext cx="6193539" cy="25894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Cô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dạy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em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tập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viết</a:t>
              </a:r>
              <a:endParaRPr lang="en-US" sz="2800" b="1" dirty="0">
                <a:solidFill>
                  <a:schemeClr val="bg1"/>
                </a:solidFill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Gió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đưa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thoảng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hương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nhài</a:t>
              </a:r>
              <a:endParaRPr lang="en-US" sz="2800" b="1" dirty="0">
                <a:solidFill>
                  <a:schemeClr val="bg1"/>
                </a:solidFill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Nắng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ghé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vào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cửa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lớp</a:t>
              </a:r>
              <a:endParaRPr lang="en-US" sz="2800" b="1" dirty="0">
                <a:solidFill>
                  <a:schemeClr val="bg1"/>
                </a:solidFill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Xem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chúng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em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học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bài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.</a:t>
              </a:r>
              <a:endParaRPr lang="vi-VN" sz="2800" b="1" dirty="0">
                <a:solidFill>
                  <a:schemeClr val="bg1"/>
                </a:solidFill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5DFC95D1-1D1A-4F04-AFD6-93CC86DDD3D7}"/>
                </a:ext>
              </a:extLst>
            </p:cNvPr>
            <p:cNvSpPr txBox="1"/>
            <p:nvPr/>
          </p:nvSpPr>
          <p:spPr>
            <a:xfrm>
              <a:off x="1028155" y="4009955"/>
              <a:ext cx="7632514" cy="33239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Những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lời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cô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giáo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giảng</a:t>
              </a:r>
              <a:endParaRPr lang="en-US" sz="2800" b="1" dirty="0">
                <a:solidFill>
                  <a:schemeClr val="bg1"/>
                </a:solidFill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Ấm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trang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vở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thơm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tho</a:t>
              </a:r>
              <a:endParaRPr lang="en-US" sz="2800" b="1" dirty="0">
                <a:solidFill>
                  <a:schemeClr val="bg1"/>
                </a:solidFill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Yêu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thương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em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ngắm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mãi</a:t>
              </a:r>
              <a:endParaRPr lang="en-US" sz="2800" b="1" dirty="0">
                <a:solidFill>
                  <a:schemeClr val="bg1"/>
                </a:solidFill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Những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điểm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mười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cô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cho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.</a:t>
              </a:r>
            </a:p>
            <a:p>
              <a:pPr algn="just">
                <a:lnSpc>
                  <a:spcPct val="150000"/>
                </a:lnSpc>
              </a:pP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                             (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Nguyễn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Xuân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Sanh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)  </a:t>
              </a:r>
              <a:endParaRPr lang="vi-VN" sz="2800" b="1" dirty="0">
                <a:solidFill>
                  <a:schemeClr val="bg1"/>
                </a:solidFill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7" name="Rectangle: Rounded Corners 16">
            <a:extLst>
              <a:ext uri="{FF2B5EF4-FFF2-40B4-BE49-F238E27FC236}">
                <a16:creationId xmlns="" xmlns:a16="http://schemas.microsoft.com/office/drawing/2014/main" id="{6AF1B3AD-08EC-413E-A0DE-EE242D1EB0F6}"/>
              </a:ext>
            </a:extLst>
          </p:cNvPr>
          <p:cNvSpPr/>
          <p:nvPr/>
        </p:nvSpPr>
        <p:spPr>
          <a:xfrm>
            <a:off x="9202599" y="128725"/>
            <a:ext cx="2530136" cy="68241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</a:rPr>
              <a:t>Đọc</a:t>
            </a:r>
            <a:r>
              <a:rPr lang="en-US" sz="3600" dirty="0"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</a:rPr>
              <a:t>mẫu</a:t>
            </a:r>
            <a:endParaRPr lang="en-US" sz="3600" dirty="0">
              <a:latin typeface="Tahoma" panose="020B0604030504040204" pitchFamily="34" charset="0"/>
              <a:ea typeface="Arial-Rounded" panose="020B0500000000000000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5281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01">
            <a:extLst>
              <a:ext uri="{FF2B5EF4-FFF2-40B4-BE49-F238E27FC236}">
                <a16:creationId xmlns="" xmlns:a16="http://schemas.microsoft.com/office/drawing/2014/main" id="{8C6AD834-83E3-4445-ABAA-47638B289E5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="" xmlns:a16="http://schemas.microsoft.com/office/drawing/2014/main" id="{CA94C4FE-790E-0844-A955-CCB8D7FEC14D}"/>
              </a:ext>
            </a:extLst>
          </p:cNvPr>
          <p:cNvSpPr/>
          <p:nvPr/>
        </p:nvSpPr>
        <p:spPr>
          <a:xfrm>
            <a:off x="88777" y="0"/>
            <a:ext cx="12014446" cy="672927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="" xmlns:a16="http://schemas.microsoft.com/office/drawing/2014/main" id="{0545FD9D-3207-034C-B282-555FBED1DF90}"/>
              </a:ext>
            </a:extLst>
          </p:cNvPr>
          <p:cNvSpPr/>
          <p:nvPr/>
        </p:nvSpPr>
        <p:spPr>
          <a:xfrm>
            <a:off x="88777" y="6199065"/>
            <a:ext cx="1185168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27261D98-52D2-4C1A-902E-73EE67E7BC5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242602" y="128725"/>
            <a:ext cx="717518" cy="64711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99FC2A5D-7FD0-4C21-B446-0AA02B5AC52E}"/>
              </a:ext>
            </a:extLst>
          </p:cNvPr>
          <p:cNvSpPr txBox="1"/>
          <p:nvPr/>
        </p:nvSpPr>
        <p:spPr>
          <a:xfrm>
            <a:off x="3413086" y="29094"/>
            <a:ext cx="5365827" cy="809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</a:rPr>
              <a:t>Cô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</a:rPr>
              <a:t>giáo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</a:rPr>
              <a:t>lớp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</a:rPr>
              <a:t>em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 panose="020B0604030504040204" pitchFamily="34" charset="0"/>
              <a:ea typeface="Arial-Rounded" panose="020B0500000000000000" pitchFamily="34" charset="0"/>
              <a:cs typeface="Tahoma" panose="020B0604030504040204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7AEE7983-13EA-4E96-8578-5C39C74AA8F1}"/>
              </a:ext>
            </a:extLst>
          </p:cNvPr>
          <p:cNvGrpSpPr/>
          <p:nvPr/>
        </p:nvGrpSpPr>
        <p:grpSpPr>
          <a:xfrm>
            <a:off x="778988" y="775840"/>
            <a:ext cx="11405614" cy="6041599"/>
            <a:chOff x="-1746503" y="1292343"/>
            <a:chExt cx="11405614" cy="6041599"/>
          </a:xfrm>
        </p:grpSpPr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B12DDF23-9B1B-4002-AC9F-3EC6262CBC3E}"/>
                </a:ext>
              </a:extLst>
            </p:cNvPr>
            <p:cNvSpPr txBox="1"/>
            <p:nvPr/>
          </p:nvSpPr>
          <p:spPr>
            <a:xfrm>
              <a:off x="-1746503" y="1292343"/>
              <a:ext cx="5099302" cy="25894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Sáng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nào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em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đến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lớp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Cũng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thấy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cô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đến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rồi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.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Đáp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lời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 “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Chào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cô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 ạ!”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Cô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mỉm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cười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thật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tươi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.</a:t>
              </a:r>
              <a:endPara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125CD65E-E6F3-4273-9C7C-CC30908FF13E}"/>
                </a:ext>
              </a:extLst>
            </p:cNvPr>
            <p:cNvSpPr txBox="1"/>
            <p:nvPr/>
          </p:nvSpPr>
          <p:spPr>
            <a:xfrm>
              <a:off x="3465572" y="1292343"/>
              <a:ext cx="6193539" cy="25894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Cô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dạy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em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tập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viết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Gió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đưa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thoảng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hương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nhài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Nắng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ghé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vào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cửa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lớp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Xem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chúng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em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học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bài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.</a:t>
              </a:r>
              <a:endPara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5DFC95D1-1D1A-4F04-AFD6-93CC86DDD3D7}"/>
                </a:ext>
              </a:extLst>
            </p:cNvPr>
            <p:cNvSpPr txBox="1"/>
            <p:nvPr/>
          </p:nvSpPr>
          <p:spPr>
            <a:xfrm>
              <a:off x="1028155" y="4009955"/>
              <a:ext cx="7571554" cy="33239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Những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lời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cô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giáo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giảng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Ấm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trang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vở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thơm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tho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Yêu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thương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em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ngắm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mãi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Những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điểm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mười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cô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cho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.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                             (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Nguyễn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Xuân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Sanh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)  </a:t>
              </a:r>
              <a:endPara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425E7F69-EAC8-4EC6-93D3-BC0699FE52D9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69" y="928106"/>
            <a:ext cx="629096" cy="59448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5A94E690-7958-45D0-9F92-3F679C639922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513" y="967179"/>
            <a:ext cx="751550" cy="72179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35756111-5B07-4890-895F-6664E357AB1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676" y="3544672"/>
            <a:ext cx="656581" cy="656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708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FFC5D3A8-02F9-4786-9785-274B5599D1F4}"/>
              </a:ext>
            </a:extLst>
          </p:cNvPr>
          <p:cNvSpPr txBox="1"/>
          <p:nvPr/>
        </p:nvSpPr>
        <p:spPr>
          <a:xfrm>
            <a:off x="3312181" y="853459"/>
            <a:ext cx="5365827" cy="809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 err="1">
                <a:solidFill>
                  <a:schemeClr val="bg1"/>
                </a:solidFill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</a:rPr>
              <a:t>Giải</a:t>
            </a:r>
            <a:r>
              <a: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</a:rPr>
              <a:t>nghĩa</a:t>
            </a:r>
            <a:r>
              <a: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</a:rPr>
              <a:t>từ</a:t>
            </a:r>
            <a:endParaRPr lang="en-US" sz="3600" b="1" dirty="0">
              <a:solidFill>
                <a:schemeClr val="bg1"/>
              </a:solidFill>
              <a:latin typeface="Tahoma" panose="020B0604030504040204" pitchFamily="34" charset="0"/>
              <a:ea typeface="Arial-Rounded" panose="020B0500000000000000" pitchFamily="34" charset="0"/>
              <a:cs typeface="Tahoma" panose="020B060403050404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844E7299-FF75-4B5D-AE0A-2D38B09EE2A2}"/>
              </a:ext>
            </a:extLst>
          </p:cNvPr>
          <p:cNvSpPr/>
          <p:nvPr/>
        </p:nvSpPr>
        <p:spPr>
          <a:xfrm>
            <a:off x="596984" y="2208518"/>
            <a:ext cx="5996762" cy="809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dirty="0">
                <a:solidFill>
                  <a:schemeClr val="bg1"/>
                </a:solidFill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</a:rPr>
              <a:t>     </a:t>
            </a:r>
            <a:r>
              <a:rPr lang="en-US" sz="3600" dirty="0" err="1">
                <a:solidFill>
                  <a:schemeClr val="bg1"/>
                </a:solidFill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</a:rPr>
              <a:t>Thoảng</a:t>
            </a:r>
            <a:r>
              <a:rPr lang="en-US" sz="3600" dirty="0">
                <a:solidFill>
                  <a:schemeClr val="bg1"/>
                </a:solidFill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</a:rPr>
              <a:t> (</a:t>
            </a:r>
            <a:r>
              <a:rPr lang="en-US" sz="3600" dirty="0" err="1">
                <a:solidFill>
                  <a:schemeClr val="bg1"/>
                </a:solidFill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</a:rPr>
              <a:t>hương</a:t>
            </a:r>
            <a:r>
              <a:rPr lang="en-US" sz="3600" dirty="0">
                <a:solidFill>
                  <a:schemeClr val="bg1"/>
                </a:solidFill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</a:rPr>
              <a:t>)</a:t>
            </a:r>
            <a:endParaRPr lang="vi-VN" sz="3600" dirty="0">
              <a:solidFill>
                <a:schemeClr val="bg1"/>
              </a:solidFill>
              <a:latin typeface="Tahoma" panose="020B0604030504040204" pitchFamily="34" charset="0"/>
              <a:ea typeface="Arial-Rounded" panose="020B0500000000000000" pitchFamily="34" charset="0"/>
              <a:cs typeface="Tahoma" panose="020B060403050404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99956749-BF4B-4264-A940-B2B736A67DC5}"/>
              </a:ext>
            </a:extLst>
          </p:cNvPr>
          <p:cNvSpPr/>
          <p:nvPr/>
        </p:nvSpPr>
        <p:spPr>
          <a:xfrm>
            <a:off x="692298" y="3983011"/>
            <a:ext cx="5996762" cy="809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dirty="0">
                <a:solidFill>
                  <a:schemeClr val="bg1"/>
                </a:solidFill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</a:rPr>
              <a:t>     </a:t>
            </a:r>
            <a:r>
              <a:rPr lang="en-US" sz="3600" dirty="0" err="1">
                <a:solidFill>
                  <a:schemeClr val="bg1"/>
                </a:solidFill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</a:rPr>
              <a:t>Ngắm</a:t>
            </a:r>
            <a:endParaRPr lang="vi-VN" sz="3600" dirty="0">
              <a:solidFill>
                <a:schemeClr val="bg1"/>
              </a:solidFill>
              <a:latin typeface="Tahoma" panose="020B0604030504040204" pitchFamily="34" charset="0"/>
              <a:ea typeface="Arial-Rounded" panose="020B0500000000000000" pitchFamily="34" charset="0"/>
              <a:cs typeface="Tahoma" panose="020B060403050404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0A1A0E70-5C42-4C34-9127-6515C39CEA48}"/>
              </a:ext>
            </a:extLst>
          </p:cNvPr>
          <p:cNvSpPr txBox="1"/>
          <p:nvPr/>
        </p:nvSpPr>
        <p:spPr>
          <a:xfrm>
            <a:off x="4131727" y="2193020"/>
            <a:ext cx="7906393" cy="16413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600" dirty="0">
                <a:solidFill>
                  <a:srgbClr val="FFFF00"/>
                </a:solidFill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</a:rPr>
              <a:t>: </a:t>
            </a:r>
            <a:r>
              <a:rPr lang="en-US" sz="3600" dirty="0" smtClean="0">
                <a:solidFill>
                  <a:srgbClr val="FFFF00"/>
                </a:solidFill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</a:rPr>
              <a:t>    </a:t>
            </a:r>
            <a:r>
              <a:rPr lang="en-US" sz="3600" dirty="0" err="1" smtClean="0">
                <a:solidFill>
                  <a:srgbClr val="FFFF00"/>
                </a:solidFill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</a:rPr>
              <a:t>hương</a:t>
            </a:r>
            <a:r>
              <a:rPr lang="en-US" sz="3600" dirty="0" smtClean="0">
                <a:solidFill>
                  <a:srgbClr val="FFFF00"/>
                </a:solidFill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</a:rPr>
              <a:t>thơm</a:t>
            </a:r>
            <a:r>
              <a:rPr lang="en-US" sz="3600" dirty="0">
                <a:solidFill>
                  <a:srgbClr val="FFFF00"/>
                </a:solidFill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</a:rPr>
              <a:t>nhẹ</a:t>
            </a:r>
            <a:r>
              <a:rPr lang="en-US" sz="3600" dirty="0">
                <a:solidFill>
                  <a:srgbClr val="FFFF00"/>
                </a:solidFill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</a:rPr>
              <a:t> bay qua </a:t>
            </a:r>
            <a:r>
              <a:rPr lang="en-US" sz="3600" dirty="0" err="1">
                <a:solidFill>
                  <a:srgbClr val="FFFF00"/>
                </a:solidFill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</a:rPr>
              <a:t>trong</a:t>
            </a:r>
            <a:r>
              <a:rPr lang="en-US" sz="3600" dirty="0">
                <a:solidFill>
                  <a:srgbClr val="FFFF00"/>
                </a:solidFill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</a:rPr>
              <a:t>thời</a:t>
            </a:r>
            <a:r>
              <a:rPr lang="en-US" sz="3600" dirty="0">
                <a:solidFill>
                  <a:srgbClr val="FFFF00"/>
                </a:solidFill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</a:rPr>
              <a:t>gian</a:t>
            </a:r>
            <a:r>
              <a:rPr lang="en-US" sz="3600" dirty="0">
                <a:solidFill>
                  <a:srgbClr val="FFFF00"/>
                </a:solidFill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</a:rPr>
              <a:t>ngắn</a:t>
            </a:r>
            <a:endParaRPr lang="en-US" sz="3600" dirty="0">
              <a:solidFill>
                <a:srgbClr val="FFFF00"/>
              </a:solidFill>
              <a:latin typeface="Tahoma" panose="020B0604030504040204" pitchFamily="34" charset="0"/>
              <a:ea typeface="Arial-Rounded" panose="020B0500000000000000" pitchFamily="34" charset="0"/>
              <a:cs typeface="Tahoma" panose="020B060403050404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1ABA57A0-EACD-431E-A25D-E1E4DEC5A86E}"/>
              </a:ext>
            </a:extLst>
          </p:cNvPr>
          <p:cNvSpPr txBox="1"/>
          <p:nvPr/>
        </p:nvSpPr>
        <p:spPr>
          <a:xfrm>
            <a:off x="2672087" y="3983011"/>
            <a:ext cx="8425000" cy="809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600" dirty="0">
                <a:solidFill>
                  <a:srgbClr val="FFFF00"/>
                </a:solidFill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</a:rPr>
              <a:t>: </a:t>
            </a:r>
            <a:r>
              <a:rPr lang="en-US" sz="3600" dirty="0" err="1">
                <a:solidFill>
                  <a:srgbClr val="FFFF00"/>
                </a:solidFill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</a:rPr>
              <a:t>nhìn</a:t>
            </a:r>
            <a:r>
              <a:rPr lang="en-US" sz="3600" dirty="0">
                <a:solidFill>
                  <a:srgbClr val="FFFF00"/>
                </a:solidFill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</a:rPr>
              <a:t>lâu</a:t>
            </a:r>
            <a:r>
              <a:rPr lang="en-US" sz="3600" dirty="0">
                <a:solidFill>
                  <a:srgbClr val="FFFF00"/>
                </a:solidFill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</a:rPr>
              <a:t>, </a:t>
            </a:r>
            <a:r>
              <a:rPr lang="en-US" sz="3600" dirty="0" err="1">
                <a:solidFill>
                  <a:srgbClr val="FFFF00"/>
                </a:solidFill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</a:rPr>
              <a:t>kĩ</a:t>
            </a:r>
            <a:r>
              <a:rPr lang="en-US" sz="3600" dirty="0">
                <a:solidFill>
                  <a:srgbClr val="FFFF00"/>
                </a:solidFill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</a:rPr>
              <a:t>với</a:t>
            </a:r>
            <a:r>
              <a:rPr lang="en-US" sz="3600" dirty="0">
                <a:solidFill>
                  <a:srgbClr val="FFFF00"/>
                </a:solidFill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</a:rPr>
              <a:t>một</a:t>
            </a:r>
            <a:r>
              <a:rPr lang="en-US" sz="3600" dirty="0">
                <a:solidFill>
                  <a:srgbClr val="FFFF00"/>
                </a:solidFill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</a:rPr>
              <a:t>niềm</a:t>
            </a:r>
            <a:r>
              <a:rPr lang="en-US" sz="3600" dirty="0">
                <a:solidFill>
                  <a:srgbClr val="FFFF00"/>
                </a:solidFill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</a:rPr>
              <a:t>yêu</a:t>
            </a:r>
            <a:r>
              <a:rPr lang="en-US" sz="3600" dirty="0">
                <a:solidFill>
                  <a:srgbClr val="FFFF00"/>
                </a:solidFill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</a:rPr>
              <a:t>thích</a:t>
            </a:r>
            <a:endParaRPr lang="en-US" sz="3600" dirty="0">
              <a:solidFill>
                <a:srgbClr val="FFFF00"/>
              </a:solidFill>
              <a:latin typeface="Tahoma" panose="020B0604030504040204" pitchFamily="34" charset="0"/>
              <a:ea typeface="Arial-Rounded" panose="020B0500000000000000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985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21" grpId="0"/>
      <p:bldP spid="23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01">
            <a:extLst>
              <a:ext uri="{FF2B5EF4-FFF2-40B4-BE49-F238E27FC236}">
                <a16:creationId xmlns="" xmlns:a16="http://schemas.microsoft.com/office/drawing/2014/main" id="{8C6AD834-83E3-4445-ABAA-47638B289E5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="" xmlns:a16="http://schemas.microsoft.com/office/drawing/2014/main" id="{CA94C4FE-790E-0844-A955-CCB8D7FEC14D}"/>
              </a:ext>
            </a:extLst>
          </p:cNvPr>
          <p:cNvSpPr/>
          <p:nvPr/>
        </p:nvSpPr>
        <p:spPr>
          <a:xfrm>
            <a:off x="88777" y="0"/>
            <a:ext cx="12014446" cy="672927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="" xmlns:a16="http://schemas.microsoft.com/office/drawing/2014/main" id="{0545FD9D-3207-034C-B282-555FBED1DF90}"/>
              </a:ext>
            </a:extLst>
          </p:cNvPr>
          <p:cNvSpPr/>
          <p:nvPr/>
        </p:nvSpPr>
        <p:spPr>
          <a:xfrm>
            <a:off x="88777" y="6199065"/>
            <a:ext cx="1185168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27261D98-52D2-4C1A-902E-73EE67E7BC5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242602" y="128725"/>
            <a:ext cx="717518" cy="64711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99FC2A5D-7FD0-4C21-B446-0AA02B5AC52E}"/>
              </a:ext>
            </a:extLst>
          </p:cNvPr>
          <p:cNvSpPr txBox="1"/>
          <p:nvPr/>
        </p:nvSpPr>
        <p:spPr>
          <a:xfrm>
            <a:off x="3413086" y="29094"/>
            <a:ext cx="5365827" cy="809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</a:rPr>
              <a:t>Cô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</a:rPr>
              <a:t>giáo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</a:rPr>
              <a:t>lớp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</a:rPr>
              <a:t>em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 panose="020B0604030504040204" pitchFamily="34" charset="0"/>
              <a:ea typeface="Arial-Rounded" panose="020B0500000000000000" pitchFamily="34" charset="0"/>
              <a:cs typeface="Tahoma" panose="020B0604030504040204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7AEE7983-13EA-4E96-8578-5C39C74AA8F1}"/>
              </a:ext>
            </a:extLst>
          </p:cNvPr>
          <p:cNvGrpSpPr/>
          <p:nvPr/>
        </p:nvGrpSpPr>
        <p:grpSpPr>
          <a:xfrm>
            <a:off x="778988" y="775840"/>
            <a:ext cx="11405614" cy="6041599"/>
            <a:chOff x="-1746503" y="1292343"/>
            <a:chExt cx="11405614" cy="6041599"/>
          </a:xfrm>
        </p:grpSpPr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B12DDF23-9B1B-4002-AC9F-3EC6262CBC3E}"/>
                </a:ext>
              </a:extLst>
            </p:cNvPr>
            <p:cNvSpPr txBox="1"/>
            <p:nvPr/>
          </p:nvSpPr>
          <p:spPr>
            <a:xfrm>
              <a:off x="-1746503" y="1292343"/>
              <a:ext cx="5099302" cy="25894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Sáng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nào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em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đến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lớp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Cũng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thấy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cô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đến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rồi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.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Đáp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lời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 “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Chào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cô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 ạ!”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Cô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mỉm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cười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thật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tươi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.</a:t>
              </a:r>
              <a:endPara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125CD65E-E6F3-4273-9C7C-CC30908FF13E}"/>
                </a:ext>
              </a:extLst>
            </p:cNvPr>
            <p:cNvSpPr txBox="1"/>
            <p:nvPr/>
          </p:nvSpPr>
          <p:spPr>
            <a:xfrm>
              <a:off x="3465572" y="1292343"/>
              <a:ext cx="6193539" cy="25894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Cô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dạy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em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tập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viết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Gió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đưa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thoảng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hương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nhài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Nắng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ghé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vào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cửa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lớp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Xem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chúng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em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học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bài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.</a:t>
              </a:r>
              <a:endPara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5DFC95D1-1D1A-4F04-AFD6-93CC86DDD3D7}"/>
                </a:ext>
              </a:extLst>
            </p:cNvPr>
            <p:cNvSpPr txBox="1"/>
            <p:nvPr/>
          </p:nvSpPr>
          <p:spPr>
            <a:xfrm>
              <a:off x="1028155" y="4009955"/>
              <a:ext cx="7510594" cy="33239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Những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lời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cô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giáo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giảng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Ấm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trang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vở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thơm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tho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Yêu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thương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em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ngắm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mãi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Những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điểm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mười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cô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cho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.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                             (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Nguyễn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Xuân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Sanh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)  </a:t>
              </a:r>
              <a:endPara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</a:endParaRPr>
            </a:p>
          </p:txBody>
        </p:sp>
      </p:grpSp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DDAE5D4B-14E4-4498-9B18-F6E4F6A76CA3}"/>
              </a:ext>
            </a:extLst>
          </p:cNvPr>
          <p:cNvCxnSpPr>
            <a:cxnSpLocks/>
          </p:cNvCxnSpPr>
          <p:nvPr/>
        </p:nvCxnSpPr>
        <p:spPr>
          <a:xfrm flipH="1">
            <a:off x="2514600" y="969238"/>
            <a:ext cx="102846" cy="402362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23AF7287-582E-44AE-9EF8-D624F8A7DF22}"/>
              </a:ext>
            </a:extLst>
          </p:cNvPr>
          <p:cNvCxnSpPr>
            <a:cxnSpLocks/>
          </p:cNvCxnSpPr>
          <p:nvPr/>
        </p:nvCxnSpPr>
        <p:spPr>
          <a:xfrm flipH="1">
            <a:off x="4655562" y="967180"/>
            <a:ext cx="102846" cy="402362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="" xmlns:a16="http://schemas.microsoft.com/office/drawing/2014/main" id="{5E8AACE1-6B16-4807-80F8-CDE178C7228B}"/>
              </a:ext>
            </a:extLst>
          </p:cNvPr>
          <p:cNvCxnSpPr>
            <a:cxnSpLocks/>
          </p:cNvCxnSpPr>
          <p:nvPr/>
        </p:nvCxnSpPr>
        <p:spPr>
          <a:xfrm flipH="1">
            <a:off x="4771779" y="1562712"/>
            <a:ext cx="102846" cy="402362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="" xmlns:a16="http://schemas.microsoft.com/office/drawing/2014/main" id="{0E7B65C3-FCD0-4238-8991-8DDF63237CA6}"/>
              </a:ext>
            </a:extLst>
          </p:cNvPr>
          <p:cNvCxnSpPr>
            <a:cxnSpLocks/>
          </p:cNvCxnSpPr>
          <p:nvPr/>
        </p:nvCxnSpPr>
        <p:spPr>
          <a:xfrm flipH="1">
            <a:off x="4884162" y="1604147"/>
            <a:ext cx="102846" cy="402362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="" xmlns:a16="http://schemas.microsoft.com/office/drawing/2014/main" id="{6BBA653D-0686-4658-8865-B214B2DF215F}"/>
              </a:ext>
            </a:extLst>
          </p:cNvPr>
          <p:cNvCxnSpPr>
            <a:cxnSpLocks/>
          </p:cNvCxnSpPr>
          <p:nvPr/>
        </p:nvCxnSpPr>
        <p:spPr>
          <a:xfrm flipH="1">
            <a:off x="2125722" y="2262515"/>
            <a:ext cx="102846" cy="402362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="" xmlns:a16="http://schemas.microsoft.com/office/drawing/2014/main" id="{E16BDBAF-75B7-4C01-92D5-D4D2632F3D94}"/>
              </a:ext>
            </a:extLst>
          </p:cNvPr>
          <p:cNvCxnSpPr>
            <a:cxnSpLocks/>
          </p:cNvCxnSpPr>
          <p:nvPr/>
        </p:nvCxnSpPr>
        <p:spPr>
          <a:xfrm flipH="1">
            <a:off x="4471533" y="2262515"/>
            <a:ext cx="102846" cy="402362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="" xmlns:a16="http://schemas.microsoft.com/office/drawing/2014/main" id="{4A6ACA66-5DF6-4DEE-95DA-B5AEB4889B8F}"/>
              </a:ext>
            </a:extLst>
          </p:cNvPr>
          <p:cNvCxnSpPr>
            <a:cxnSpLocks/>
          </p:cNvCxnSpPr>
          <p:nvPr/>
        </p:nvCxnSpPr>
        <p:spPr>
          <a:xfrm flipH="1">
            <a:off x="4914642" y="2898909"/>
            <a:ext cx="102846" cy="402362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="" xmlns:a16="http://schemas.microsoft.com/office/drawing/2014/main" id="{C38507E2-B75C-42D5-8E31-272014B2C415}"/>
              </a:ext>
            </a:extLst>
          </p:cNvPr>
          <p:cNvCxnSpPr>
            <a:cxnSpLocks/>
          </p:cNvCxnSpPr>
          <p:nvPr/>
        </p:nvCxnSpPr>
        <p:spPr>
          <a:xfrm flipH="1">
            <a:off x="5006755" y="2879091"/>
            <a:ext cx="102846" cy="402362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="" xmlns:a16="http://schemas.microsoft.com/office/drawing/2014/main" id="{015BA6F2-06D9-4D5F-9069-E1A4B9A7499E}"/>
              </a:ext>
            </a:extLst>
          </p:cNvPr>
          <p:cNvCxnSpPr>
            <a:cxnSpLocks/>
          </p:cNvCxnSpPr>
          <p:nvPr/>
        </p:nvCxnSpPr>
        <p:spPr>
          <a:xfrm flipH="1">
            <a:off x="9546405" y="969238"/>
            <a:ext cx="102846" cy="402362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="" xmlns:a16="http://schemas.microsoft.com/office/drawing/2014/main" id="{C0FCA259-BD12-4D2C-8F43-EFD4D8AD9AB9}"/>
              </a:ext>
            </a:extLst>
          </p:cNvPr>
          <p:cNvCxnSpPr>
            <a:cxnSpLocks/>
          </p:cNvCxnSpPr>
          <p:nvPr/>
        </p:nvCxnSpPr>
        <p:spPr>
          <a:xfrm flipH="1">
            <a:off x="11077977" y="1604147"/>
            <a:ext cx="102846" cy="402362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="" xmlns:a16="http://schemas.microsoft.com/office/drawing/2014/main" id="{03163EAC-0980-43DE-9110-825A870FF103}"/>
              </a:ext>
            </a:extLst>
          </p:cNvPr>
          <p:cNvCxnSpPr>
            <a:cxnSpLocks/>
          </p:cNvCxnSpPr>
          <p:nvPr/>
        </p:nvCxnSpPr>
        <p:spPr>
          <a:xfrm flipH="1">
            <a:off x="10048539" y="2262515"/>
            <a:ext cx="102846" cy="402362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="" xmlns:a16="http://schemas.microsoft.com/office/drawing/2014/main" id="{AF775C3E-D776-4F74-84F4-467420D7B1F6}"/>
              </a:ext>
            </a:extLst>
          </p:cNvPr>
          <p:cNvCxnSpPr>
            <a:cxnSpLocks/>
          </p:cNvCxnSpPr>
          <p:nvPr/>
        </p:nvCxnSpPr>
        <p:spPr>
          <a:xfrm flipH="1">
            <a:off x="10335513" y="2898909"/>
            <a:ext cx="102846" cy="402362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="" xmlns:a16="http://schemas.microsoft.com/office/drawing/2014/main" id="{47A03D14-D579-45FB-A0F3-353C5ED5D156}"/>
              </a:ext>
            </a:extLst>
          </p:cNvPr>
          <p:cNvCxnSpPr>
            <a:cxnSpLocks/>
          </p:cNvCxnSpPr>
          <p:nvPr/>
        </p:nvCxnSpPr>
        <p:spPr>
          <a:xfrm flipH="1">
            <a:off x="10445565" y="2945864"/>
            <a:ext cx="102846" cy="402362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="" xmlns:a16="http://schemas.microsoft.com/office/drawing/2014/main" id="{48F971DA-F2AC-48FC-A1FF-452654752163}"/>
              </a:ext>
            </a:extLst>
          </p:cNvPr>
          <p:cNvCxnSpPr>
            <a:cxnSpLocks/>
          </p:cNvCxnSpPr>
          <p:nvPr/>
        </p:nvCxnSpPr>
        <p:spPr>
          <a:xfrm flipH="1">
            <a:off x="7945804" y="3691047"/>
            <a:ext cx="102846" cy="402362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="" xmlns:a16="http://schemas.microsoft.com/office/drawing/2014/main" id="{1ED05BE8-AF93-4710-821F-C6011A5D0D16}"/>
              </a:ext>
            </a:extLst>
          </p:cNvPr>
          <p:cNvCxnSpPr>
            <a:cxnSpLocks/>
          </p:cNvCxnSpPr>
          <p:nvPr/>
        </p:nvCxnSpPr>
        <p:spPr>
          <a:xfrm flipH="1">
            <a:off x="7618815" y="4242716"/>
            <a:ext cx="102846" cy="402362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="" xmlns:a16="http://schemas.microsoft.com/office/drawing/2014/main" id="{0E276743-8B8C-4965-8A9A-46A3442632CF}"/>
              </a:ext>
            </a:extLst>
          </p:cNvPr>
          <p:cNvCxnSpPr>
            <a:cxnSpLocks/>
          </p:cNvCxnSpPr>
          <p:nvPr/>
        </p:nvCxnSpPr>
        <p:spPr>
          <a:xfrm flipH="1">
            <a:off x="8301472" y="4974484"/>
            <a:ext cx="102846" cy="402362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="" xmlns:a16="http://schemas.microsoft.com/office/drawing/2014/main" id="{E0BC561E-5707-49C9-BD31-00875ADC8E6B}"/>
              </a:ext>
            </a:extLst>
          </p:cNvPr>
          <p:cNvCxnSpPr>
            <a:cxnSpLocks/>
          </p:cNvCxnSpPr>
          <p:nvPr/>
        </p:nvCxnSpPr>
        <p:spPr>
          <a:xfrm flipH="1">
            <a:off x="8295864" y="5589139"/>
            <a:ext cx="102846" cy="402362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="" xmlns:a16="http://schemas.microsoft.com/office/drawing/2014/main" id="{31511759-3EE8-4521-8366-5EA9ED72F029}"/>
              </a:ext>
            </a:extLst>
          </p:cNvPr>
          <p:cNvCxnSpPr>
            <a:cxnSpLocks/>
          </p:cNvCxnSpPr>
          <p:nvPr/>
        </p:nvCxnSpPr>
        <p:spPr>
          <a:xfrm flipH="1">
            <a:off x="8404318" y="5589139"/>
            <a:ext cx="102846" cy="402362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8801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01">
            <a:extLst>
              <a:ext uri="{FF2B5EF4-FFF2-40B4-BE49-F238E27FC236}">
                <a16:creationId xmlns="" xmlns:a16="http://schemas.microsoft.com/office/drawing/2014/main" id="{8C6AD834-83E3-4445-ABAA-47638B289E5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="" xmlns:a16="http://schemas.microsoft.com/office/drawing/2014/main" id="{CA94C4FE-790E-0844-A955-CCB8D7FEC14D}"/>
              </a:ext>
            </a:extLst>
          </p:cNvPr>
          <p:cNvSpPr/>
          <p:nvPr/>
        </p:nvSpPr>
        <p:spPr>
          <a:xfrm>
            <a:off x="88777" y="0"/>
            <a:ext cx="12014446" cy="672927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="" xmlns:a16="http://schemas.microsoft.com/office/drawing/2014/main" id="{0545FD9D-3207-034C-B282-555FBED1DF90}"/>
              </a:ext>
            </a:extLst>
          </p:cNvPr>
          <p:cNvSpPr/>
          <p:nvPr/>
        </p:nvSpPr>
        <p:spPr>
          <a:xfrm>
            <a:off x="88777" y="6199065"/>
            <a:ext cx="1185168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27261D98-52D2-4C1A-902E-73EE67E7BC5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242602" y="128725"/>
            <a:ext cx="717518" cy="64711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99FC2A5D-7FD0-4C21-B446-0AA02B5AC52E}"/>
              </a:ext>
            </a:extLst>
          </p:cNvPr>
          <p:cNvSpPr txBox="1"/>
          <p:nvPr/>
        </p:nvSpPr>
        <p:spPr>
          <a:xfrm>
            <a:off x="3413086" y="29094"/>
            <a:ext cx="5365827" cy="823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 err="1">
                <a:solidFill>
                  <a:srgbClr val="FFFF00"/>
                </a:solidFill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</a:rPr>
              <a:t>Cô</a:t>
            </a:r>
            <a:r>
              <a:rPr lang="en-US" sz="3600" b="1" dirty="0">
                <a:solidFill>
                  <a:srgbClr val="FFFF00"/>
                </a:solidFill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</a:rPr>
              <a:t>giáo</a:t>
            </a:r>
            <a:r>
              <a:rPr lang="en-US" sz="3600" b="1" dirty="0">
                <a:solidFill>
                  <a:srgbClr val="FFFF00"/>
                </a:solidFill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</a:rPr>
              <a:t>lớp</a:t>
            </a:r>
            <a:r>
              <a:rPr lang="en-US" sz="3600" b="1" dirty="0">
                <a:solidFill>
                  <a:srgbClr val="FFFF00"/>
                </a:solidFill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</a:rPr>
              <a:t>em</a:t>
            </a:r>
            <a:endParaRPr lang="en-US" sz="3600" b="1" dirty="0">
              <a:solidFill>
                <a:srgbClr val="FFFF00"/>
              </a:solidFill>
              <a:latin typeface="Tahoma" panose="020B0604030504040204" pitchFamily="34" charset="0"/>
              <a:ea typeface="Arial-Rounded" panose="020B0500000000000000" pitchFamily="34" charset="0"/>
              <a:cs typeface="Tahoma" panose="020B0604030504040204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7AEE7983-13EA-4E96-8578-5C39C74AA8F1}"/>
              </a:ext>
            </a:extLst>
          </p:cNvPr>
          <p:cNvGrpSpPr/>
          <p:nvPr/>
        </p:nvGrpSpPr>
        <p:grpSpPr>
          <a:xfrm>
            <a:off x="778988" y="775840"/>
            <a:ext cx="11405614" cy="6041599"/>
            <a:chOff x="-1746503" y="1292343"/>
            <a:chExt cx="11405614" cy="6041599"/>
          </a:xfrm>
        </p:grpSpPr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B12DDF23-9B1B-4002-AC9F-3EC6262CBC3E}"/>
                </a:ext>
              </a:extLst>
            </p:cNvPr>
            <p:cNvSpPr txBox="1"/>
            <p:nvPr/>
          </p:nvSpPr>
          <p:spPr>
            <a:xfrm>
              <a:off x="-1746503" y="1292343"/>
              <a:ext cx="5099302" cy="25894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Sáng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nào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em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đến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lớp</a:t>
              </a:r>
              <a:endParaRPr lang="en-US" sz="2800" b="1" dirty="0">
                <a:solidFill>
                  <a:schemeClr val="bg1"/>
                </a:solidFill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Cũng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thấy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cô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đến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rồi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.</a:t>
              </a:r>
            </a:p>
            <a:p>
              <a:pPr algn="just">
                <a:lnSpc>
                  <a:spcPct val="150000"/>
                </a:lnSpc>
              </a:pP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Đáp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lời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 “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Chào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cô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 ạ!”</a:t>
              </a:r>
            </a:p>
            <a:p>
              <a:pPr algn="just">
                <a:lnSpc>
                  <a:spcPct val="150000"/>
                </a:lnSpc>
              </a:pP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Cô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mỉm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cười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thật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tươi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.</a:t>
              </a:r>
              <a:endParaRPr lang="vi-VN" sz="2800" b="1" dirty="0">
                <a:solidFill>
                  <a:schemeClr val="bg1"/>
                </a:solidFill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125CD65E-E6F3-4273-9C7C-CC30908FF13E}"/>
                </a:ext>
              </a:extLst>
            </p:cNvPr>
            <p:cNvSpPr txBox="1"/>
            <p:nvPr/>
          </p:nvSpPr>
          <p:spPr>
            <a:xfrm>
              <a:off x="3465572" y="1292343"/>
              <a:ext cx="6193539" cy="25894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Cô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dạy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em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tập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viết</a:t>
              </a:r>
              <a:endParaRPr lang="en-US" sz="2800" b="1" dirty="0">
                <a:solidFill>
                  <a:schemeClr val="bg1"/>
                </a:solidFill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Gió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đưa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thoảng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hương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nhài</a:t>
              </a:r>
              <a:endParaRPr lang="en-US" sz="2800" b="1" dirty="0">
                <a:solidFill>
                  <a:schemeClr val="bg1"/>
                </a:solidFill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Nắng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ghé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vào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cửa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lớp</a:t>
              </a:r>
              <a:endParaRPr lang="en-US" sz="2800" b="1" dirty="0">
                <a:solidFill>
                  <a:schemeClr val="bg1"/>
                </a:solidFill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Xem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chúng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em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học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bài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.</a:t>
              </a:r>
              <a:endParaRPr lang="vi-VN" sz="2800" b="1" dirty="0">
                <a:solidFill>
                  <a:schemeClr val="bg1"/>
                </a:solidFill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5DFC95D1-1D1A-4F04-AFD6-93CC86DDD3D7}"/>
                </a:ext>
              </a:extLst>
            </p:cNvPr>
            <p:cNvSpPr txBox="1"/>
            <p:nvPr/>
          </p:nvSpPr>
          <p:spPr>
            <a:xfrm>
              <a:off x="1028155" y="4009955"/>
              <a:ext cx="7632514" cy="33239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Những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lời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cô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giáo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giảng</a:t>
              </a:r>
              <a:endParaRPr lang="en-US" sz="2800" b="1" dirty="0">
                <a:solidFill>
                  <a:schemeClr val="bg1"/>
                </a:solidFill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Ấm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trang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vở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thơm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tho</a:t>
              </a:r>
              <a:endParaRPr lang="en-US" sz="2800" b="1" dirty="0">
                <a:solidFill>
                  <a:schemeClr val="bg1"/>
                </a:solidFill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Yêu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thương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em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ngắm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mãi</a:t>
              </a:r>
              <a:endParaRPr lang="en-US" sz="2800" b="1" dirty="0">
                <a:solidFill>
                  <a:schemeClr val="bg1"/>
                </a:solidFill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Những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điểm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mười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cô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cho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.</a:t>
              </a:r>
            </a:p>
            <a:p>
              <a:pPr algn="just">
                <a:lnSpc>
                  <a:spcPct val="150000"/>
                </a:lnSpc>
              </a:pP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                             (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Nguyễn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Xuân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Sanh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Arial-Rounded" panose="020B0500000000000000" pitchFamily="34" charset="0"/>
                  <a:cs typeface="Tahoma" panose="020B0604030504040204" pitchFamily="34" charset="0"/>
                </a:rPr>
                <a:t>)  </a:t>
              </a:r>
              <a:endParaRPr lang="vi-VN" sz="2800" b="1" dirty="0">
                <a:solidFill>
                  <a:schemeClr val="bg1"/>
                </a:solidFill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7" name="Rectangle: Rounded Corners 16">
            <a:extLst>
              <a:ext uri="{FF2B5EF4-FFF2-40B4-BE49-F238E27FC236}">
                <a16:creationId xmlns="" xmlns:a16="http://schemas.microsoft.com/office/drawing/2014/main" id="{6AF1B3AD-08EC-413E-A0DE-EE242D1EB0F6}"/>
              </a:ext>
            </a:extLst>
          </p:cNvPr>
          <p:cNvSpPr/>
          <p:nvPr/>
        </p:nvSpPr>
        <p:spPr>
          <a:xfrm>
            <a:off x="8519160" y="128725"/>
            <a:ext cx="3213575" cy="68241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</a:rPr>
              <a:t>Đọc</a:t>
            </a:r>
            <a:r>
              <a:rPr lang="en-US" sz="3600" dirty="0"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 smtClean="0"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</a:rPr>
              <a:t>toàn</a:t>
            </a:r>
            <a:r>
              <a:rPr lang="en-US" sz="3600" dirty="0" smtClean="0"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 smtClean="0">
                <a:latin typeface="Tahoma" panose="020B0604030504040204" pitchFamily="34" charset="0"/>
                <a:ea typeface="Arial-Rounded" panose="020B0500000000000000" pitchFamily="34" charset="0"/>
                <a:cs typeface="Tahoma" panose="020B0604030504040204" pitchFamily="34" charset="0"/>
              </a:rPr>
              <a:t>bài</a:t>
            </a:r>
            <a:endParaRPr lang="en-US" sz="3600" dirty="0">
              <a:latin typeface="Tahoma" panose="020B0604030504040204" pitchFamily="34" charset="0"/>
              <a:ea typeface="Arial-Rounded" panose="020B0500000000000000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1917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椭圆 13"/>
          <p:cNvSpPr/>
          <p:nvPr/>
        </p:nvSpPr>
        <p:spPr>
          <a:xfrm>
            <a:off x="5418874" y="1775882"/>
            <a:ext cx="3840536" cy="318516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105号-简雅黑"/>
              <a:cs typeface="+mn-ea"/>
              <a:sym typeface="+mn-lt"/>
            </a:endParaRPr>
          </a:p>
        </p:txBody>
      </p:sp>
      <p:sp>
        <p:nvSpPr>
          <p:cNvPr id="15" name="弧 14"/>
          <p:cNvSpPr/>
          <p:nvPr/>
        </p:nvSpPr>
        <p:spPr>
          <a:xfrm rot="20614247">
            <a:off x="5582833" y="1768553"/>
            <a:ext cx="3425633" cy="2833047"/>
          </a:xfrm>
          <a:prstGeom prst="arc">
            <a:avLst>
              <a:gd name="adj1" fmla="val 9128421"/>
              <a:gd name="adj2" fmla="val 433296"/>
            </a:avLst>
          </a:prstGeom>
          <a:ln w="57150">
            <a:solidFill>
              <a:srgbClr val="D4F7F9"/>
            </a:solidFill>
          </a:ln>
          <a:effectLst>
            <a:outerShdw blurRad="177800" dist="76200" dir="2700000" algn="tl" rotWithShape="0">
              <a:prstClr val="black">
                <a:alpha val="21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字魂105号-简雅黑"/>
              <a:cs typeface="+mn-ea"/>
              <a:sym typeface="+mn-lt"/>
            </a:endParaRPr>
          </a:p>
        </p:txBody>
      </p:sp>
      <p:pic>
        <p:nvPicPr>
          <p:cNvPr id="2" name="图片 1" descr="b00f0a891b96caa050f493ee863d966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1899" y="1188245"/>
            <a:ext cx="4693920" cy="469392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886226FF-7223-401D-8C92-3172F299960A}"/>
              </a:ext>
            </a:extLst>
          </p:cNvPr>
          <p:cNvSpPr/>
          <p:nvPr/>
        </p:nvSpPr>
        <p:spPr>
          <a:xfrm>
            <a:off x="5964836" y="2565709"/>
            <a:ext cx="2661626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DD6280"/>
                  </a:solidFill>
                  <a:prstDash val="solid"/>
                </a:ln>
                <a:solidFill>
                  <a:srgbClr val="DD6280">
                    <a:lumMod val="40000"/>
                    <a:lumOff val="60000"/>
                  </a:srgbClr>
                </a:solidFill>
                <a:effectLst/>
                <a:uLnTx/>
                <a:uFillTx/>
                <a:latin typeface="字魂105号-简雅黑"/>
                <a:cs typeface="+mn-cs"/>
              </a:rPr>
              <a:t>Trả</a:t>
            </a:r>
            <a:r>
              <a:rPr kumimoji="0" lang="en-US" sz="6000" b="1" i="0" u="none" strike="noStrike" kern="1200" cap="none" spc="0" normalizeH="0" noProof="0" dirty="0">
                <a:ln w="22225">
                  <a:solidFill>
                    <a:srgbClr val="DD6280"/>
                  </a:solidFill>
                  <a:prstDash val="solid"/>
                </a:ln>
                <a:solidFill>
                  <a:srgbClr val="DD6280">
                    <a:lumMod val="40000"/>
                    <a:lumOff val="60000"/>
                  </a:srgbClr>
                </a:solidFill>
                <a:effectLst/>
                <a:uLnTx/>
                <a:uFillTx/>
                <a:latin typeface="字魂105号-简雅黑"/>
                <a:cs typeface="+mn-cs"/>
              </a:rPr>
              <a:t> </a:t>
            </a:r>
            <a:r>
              <a:rPr kumimoji="0" lang="en-US" sz="6000" b="1" i="0" u="none" strike="noStrike" kern="1200" cap="none" spc="0" normalizeH="0" noProof="0" dirty="0" err="1">
                <a:ln w="22225">
                  <a:solidFill>
                    <a:srgbClr val="DD6280"/>
                  </a:solidFill>
                  <a:prstDash val="solid"/>
                </a:ln>
                <a:solidFill>
                  <a:srgbClr val="DD6280">
                    <a:lumMod val="40000"/>
                    <a:lumOff val="60000"/>
                  </a:srgbClr>
                </a:solidFill>
                <a:effectLst/>
                <a:uLnTx/>
                <a:uFillTx/>
                <a:latin typeface="字魂105号-简雅黑"/>
                <a:cs typeface="+mn-cs"/>
              </a:rPr>
              <a:t>lời</a:t>
            </a:r>
            <a:endParaRPr kumimoji="0" lang="en-US" sz="6000" b="1" i="0" u="none" strike="noStrike" kern="1200" cap="none" spc="0" normalizeH="0" noProof="0" dirty="0">
              <a:ln w="22225">
                <a:solidFill>
                  <a:srgbClr val="DD6280"/>
                </a:solidFill>
                <a:prstDash val="solid"/>
              </a:ln>
              <a:solidFill>
                <a:srgbClr val="DD6280">
                  <a:lumMod val="40000"/>
                  <a:lumOff val="60000"/>
                </a:srgbClr>
              </a:solidFill>
              <a:effectLst/>
              <a:uLnTx/>
              <a:uFillTx/>
              <a:latin typeface="字魂105号-简雅黑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noProof="0" dirty="0">
                <a:ln w="22225">
                  <a:solidFill>
                    <a:srgbClr val="DD6280"/>
                  </a:solidFill>
                  <a:prstDash val="solid"/>
                </a:ln>
                <a:solidFill>
                  <a:srgbClr val="DD6280">
                    <a:lumMod val="40000"/>
                    <a:lumOff val="60000"/>
                  </a:srgbClr>
                </a:solidFill>
                <a:effectLst/>
                <a:uLnTx/>
                <a:uFillTx/>
                <a:latin typeface="字魂105号-简雅黑"/>
                <a:cs typeface="+mn-cs"/>
              </a:rPr>
              <a:t> </a:t>
            </a:r>
            <a:r>
              <a:rPr kumimoji="0" lang="en-US" sz="6000" b="1" i="0" u="none" strike="noStrike" kern="1200" cap="none" spc="0" normalizeH="0" noProof="0" dirty="0" err="1">
                <a:ln w="22225">
                  <a:solidFill>
                    <a:srgbClr val="DD6280"/>
                  </a:solidFill>
                  <a:prstDash val="solid"/>
                </a:ln>
                <a:solidFill>
                  <a:srgbClr val="DD6280">
                    <a:lumMod val="40000"/>
                    <a:lumOff val="60000"/>
                  </a:srgbClr>
                </a:solidFill>
                <a:effectLst/>
                <a:uLnTx/>
                <a:uFillTx/>
                <a:latin typeface="字魂105号-简雅黑"/>
                <a:cs typeface="+mn-cs"/>
              </a:rPr>
              <a:t>câu</a:t>
            </a:r>
            <a:r>
              <a:rPr kumimoji="0" lang="en-US" sz="6000" b="1" i="0" u="none" strike="noStrike" kern="1200" cap="none" spc="0" normalizeH="0" noProof="0" dirty="0">
                <a:ln w="22225">
                  <a:solidFill>
                    <a:srgbClr val="DD6280"/>
                  </a:solidFill>
                  <a:prstDash val="solid"/>
                </a:ln>
                <a:solidFill>
                  <a:srgbClr val="DD6280">
                    <a:lumMod val="40000"/>
                    <a:lumOff val="60000"/>
                  </a:srgbClr>
                </a:solidFill>
                <a:effectLst/>
                <a:uLnTx/>
                <a:uFillTx/>
                <a:latin typeface="字魂105号-简雅黑"/>
                <a:cs typeface="+mn-cs"/>
              </a:rPr>
              <a:t> </a:t>
            </a:r>
            <a:r>
              <a:rPr kumimoji="0" lang="en-US" sz="6000" b="1" i="0" u="none" strike="noStrike" kern="1200" cap="none" spc="0" normalizeH="0" noProof="0" dirty="0" err="1">
                <a:ln w="22225">
                  <a:solidFill>
                    <a:srgbClr val="DD6280"/>
                  </a:solidFill>
                  <a:prstDash val="solid"/>
                </a:ln>
                <a:solidFill>
                  <a:srgbClr val="DD6280">
                    <a:lumMod val="40000"/>
                    <a:lumOff val="60000"/>
                  </a:srgbClr>
                </a:solidFill>
                <a:effectLst/>
                <a:uLnTx/>
                <a:uFillTx/>
                <a:latin typeface="字魂105号-简雅黑"/>
                <a:cs typeface="+mn-cs"/>
              </a:rPr>
              <a:t>hỏi</a:t>
            </a:r>
            <a:endParaRPr kumimoji="0" lang="en-US" sz="6000" b="1" i="0" u="none" strike="noStrike" kern="1200" cap="none" spc="0" normalizeH="0" baseline="0" noProof="0" dirty="0">
              <a:ln w="22225">
                <a:solidFill>
                  <a:srgbClr val="DD6280"/>
                </a:solidFill>
                <a:prstDash val="solid"/>
              </a:ln>
              <a:solidFill>
                <a:srgbClr val="DD6280">
                  <a:lumMod val="40000"/>
                  <a:lumOff val="60000"/>
                </a:srgbClr>
              </a:solidFill>
              <a:effectLst/>
              <a:uLnTx/>
              <a:uFillTx/>
              <a:latin typeface="字魂105号-简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9787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bldLvl="0" animBg="1"/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455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455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1_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4nw0jox">
      <a:majorFont>
        <a:latin typeface="字魂105号-简雅黑"/>
        <a:ea typeface="字魂105号-简雅黑"/>
        <a:cs typeface=""/>
      </a:majorFont>
      <a:minorFont>
        <a:latin typeface="字魂105号-简雅黑"/>
        <a:ea typeface="字魂105号-简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自定义 549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C8BC0"/>
      </a:accent1>
      <a:accent2>
        <a:srgbClr val="DD6280"/>
      </a:accent2>
      <a:accent3>
        <a:srgbClr val="1C8BC0"/>
      </a:accent3>
      <a:accent4>
        <a:srgbClr val="DD6280"/>
      </a:accent4>
      <a:accent5>
        <a:srgbClr val="1C8BC0"/>
      </a:accent5>
      <a:accent6>
        <a:srgbClr val="DD6280"/>
      </a:accent6>
      <a:hlink>
        <a:srgbClr val="DD6280"/>
      </a:hlink>
      <a:folHlink>
        <a:srgbClr val="DD6280"/>
      </a:folHlink>
    </a:clrScheme>
    <a:fontScheme name="t4nw0jox">
      <a:majorFont>
        <a:latin typeface="字魂105号-简雅黑"/>
        <a:ea typeface="字魂105号-简雅黑"/>
        <a:cs typeface=""/>
      </a:majorFont>
      <a:minorFont>
        <a:latin typeface="字魂105号-简雅黑"/>
        <a:ea typeface="字魂105号-简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642</Words>
  <Application>Microsoft Office PowerPoint</Application>
  <PresentationFormat>Custom</PresentationFormat>
  <Paragraphs>108</Paragraphs>
  <Slides>15</Slides>
  <Notes>7</Notes>
  <HiddenSlides>0</HiddenSlides>
  <MMClips>1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1_Office 主题</vt:lpstr>
      <vt:lpstr>Office 主题</vt:lpstr>
      <vt:lpstr>Office 主题​​</vt:lpstr>
      <vt:lpstr>2_Office 主题</vt:lpstr>
      <vt:lpstr>Trek</vt:lpstr>
      <vt:lpstr>2_Office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2. Nói câu thể hiện tình cảm của em với thầy cô giáo của mình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10</cp:revision>
  <dcterms:created xsi:type="dcterms:W3CDTF">2021-07-27T11:14:09Z</dcterms:created>
  <dcterms:modified xsi:type="dcterms:W3CDTF">2021-10-04T03:10:53Z</dcterms:modified>
</cp:coreProperties>
</file>