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audio2.wav" ContentType="audio/x-wav"/>
  <Override PartName="/ppt/media/audio3.wav" ContentType="audio/x-wav"/>
  <Override PartName="/ppt/media/audio4.wav" ContentType="audio/x-wav"/>
  <Override PartName="/ppt/media/image2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3" r:id="rId2"/>
    <p:sldId id="262" r:id="rId3"/>
    <p:sldId id="256" r:id="rId4"/>
    <p:sldId id="257" r:id="rId5"/>
    <p:sldId id="258" r:id="rId6"/>
    <p:sldId id="259" r:id="rId7"/>
    <p:sldId id="260" r:id="rId8"/>
    <p:sldId id="261" r:id="rId9"/>
    <p:sldId id="264" r:id="rId10"/>
    <p:sldId id="266" r:id="rId11"/>
    <p:sldId id="278" r:id="rId12"/>
    <p:sldId id="277" r:id="rId13"/>
    <p:sldId id="281" r:id="rId14"/>
    <p:sldId id="282"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1652" autoAdjust="0"/>
  </p:normalViewPr>
  <p:slideViewPr>
    <p:cSldViewPr snapToGrid="0">
      <p:cViewPr varScale="1">
        <p:scale>
          <a:sx n="66" d="100"/>
          <a:sy n="66" d="100"/>
        </p:scale>
        <p:origin x="780" y="4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860148-4F97-424F-9AD8-C4D6FE808E89}" type="datetimeFigureOut">
              <a:rPr lang="vi-VN" smtClean="0"/>
              <a:t>10/10/2022</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33E039-6080-45C6-9ACE-6CBC3EC794CC}" type="slidenum">
              <a:rPr lang="vi-VN" smtClean="0"/>
              <a:t>‹#›</a:t>
            </a:fld>
            <a:endParaRPr lang="vi-VN"/>
          </a:p>
        </p:txBody>
      </p:sp>
    </p:spTree>
    <p:extLst>
      <p:ext uri="{BB962C8B-B14F-4D97-AF65-F5344CB8AC3E}">
        <p14:creationId xmlns:p14="http://schemas.microsoft.com/office/powerpoint/2010/main" val="165130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E80700-5D63-4E81-AC36-D158E29CA293}"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4040526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E80700-5D63-4E81-AC36-D158E29CA293}"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1606681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E80700-5D63-4E81-AC36-D158E29CA293}"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2674085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E80700-5D63-4E81-AC36-D158E29CA293}"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1752370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5E80700-5D63-4E81-AC36-D158E29CA293}"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433214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E80700-5D63-4E81-AC36-D158E29CA293}"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3272058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E80700-5D63-4E81-AC36-D158E29CA293}" type="datetimeFigureOut">
              <a:rPr lang="en-US" smtClean="0"/>
              <a:t>10/10/2022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3168754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E80700-5D63-4E81-AC36-D158E29CA293}" type="datetimeFigureOut">
              <a:rPr lang="en-US" smtClean="0"/>
              <a:t>10/10/2022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1253370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80700-5D63-4E81-AC36-D158E29CA293}" type="datetimeFigureOut">
              <a:rPr lang="en-US" smtClean="0"/>
              <a:t>10/10/2022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2281876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5E80700-5D63-4E81-AC36-D158E29CA293}"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256116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5E80700-5D63-4E81-AC36-D158E29CA293}"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2178391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80700-5D63-4E81-AC36-D158E29CA293}" type="datetimeFigureOut">
              <a:rPr lang="en-US" smtClean="0"/>
              <a:t>10/10/2022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67AAB-2A24-440F-9378-4B79BFB1E530}" type="slidenum">
              <a:rPr lang="en-US" smtClean="0"/>
              <a:t>‹#›</a:t>
            </a:fld>
            <a:endParaRPr lang="en-US"/>
          </a:p>
        </p:txBody>
      </p:sp>
    </p:spTree>
    <p:extLst>
      <p:ext uri="{BB962C8B-B14F-4D97-AF65-F5344CB8AC3E}">
        <p14:creationId xmlns:p14="http://schemas.microsoft.com/office/powerpoint/2010/main" val="3711244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2.png"/><Relationship Id="rId18"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29.png"/><Relationship Id="rId12" Type="http://schemas.microsoft.com/office/2007/relationships/hdphoto" Target="../media/hdphoto4.wdp"/><Relationship Id="rId17" Type="http://schemas.microsoft.com/office/2007/relationships/hdphoto" Target="../media/hdphoto6.wdp"/><Relationship Id="rId2" Type="http://schemas.openxmlformats.org/officeDocument/2006/relationships/image" Target="../media/image25.png"/><Relationship Id="rId16" Type="http://schemas.openxmlformats.org/officeDocument/2006/relationships/image" Target="../media/image34.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3.wdp"/><Relationship Id="rId19" Type="http://schemas.microsoft.com/office/2007/relationships/hdphoto" Target="../media/hdphoto7.wdp"/><Relationship Id="rId4" Type="http://schemas.openxmlformats.org/officeDocument/2006/relationships/image" Target="../media/image27.png"/><Relationship Id="rId9" Type="http://schemas.openxmlformats.org/officeDocument/2006/relationships/image" Target="../media/image30.png"/><Relationship Id="rId14" Type="http://schemas.microsoft.com/office/2007/relationships/hdphoto" Target="../media/hdphoto5.wdp"/></Relationships>
</file>

<file path=ppt/slides/_rels/slide12.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42.png"/><Relationship Id="rId18" Type="http://schemas.microsoft.com/office/2007/relationships/hdphoto" Target="../media/hdphoto12.wdp"/><Relationship Id="rId3" Type="http://schemas.openxmlformats.org/officeDocument/2006/relationships/image" Target="../media/image36.png"/><Relationship Id="rId21" Type="http://schemas.microsoft.com/office/2007/relationships/hdphoto" Target="../media/hdphoto13.wdp"/><Relationship Id="rId7" Type="http://schemas.openxmlformats.org/officeDocument/2006/relationships/image" Target="../media/image40.png"/><Relationship Id="rId12" Type="http://schemas.microsoft.com/office/2007/relationships/hdphoto" Target="../media/hdphoto9.wdp"/><Relationship Id="rId17" Type="http://schemas.openxmlformats.org/officeDocument/2006/relationships/image" Target="../media/image44.png"/><Relationship Id="rId2" Type="http://schemas.openxmlformats.org/officeDocument/2006/relationships/image" Target="../media/image25.png"/><Relationship Id="rId16" Type="http://schemas.microsoft.com/office/2007/relationships/hdphoto" Target="../media/hdphoto11.wdp"/><Relationship Id="rId20"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43.png"/><Relationship Id="rId10" Type="http://schemas.microsoft.com/office/2007/relationships/hdphoto" Target="../media/hdphoto2.wdp"/><Relationship Id="rId19" Type="http://schemas.openxmlformats.org/officeDocument/2006/relationships/image" Target="../media/image45.png"/><Relationship Id="rId4" Type="http://schemas.openxmlformats.org/officeDocument/2006/relationships/image" Target="../media/image37.png"/><Relationship Id="rId9" Type="http://schemas.openxmlformats.org/officeDocument/2006/relationships/image" Target="../media/image29.png"/><Relationship Id="rId14" Type="http://schemas.microsoft.com/office/2007/relationships/hdphoto" Target="../media/hdphoto10.wdp"/></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slide" Target="slide4.xm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audio" Target="../media/audio2.wav"/><Relationship Id="rId7" Type="http://schemas.openxmlformats.org/officeDocument/2006/relationships/image" Target="../media/image9.jpeg"/><Relationship Id="rId12" Type="http://schemas.openxmlformats.org/officeDocument/2006/relationships/image" Target="../media/image13.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3.gif"/><Relationship Id="rId10" Type="http://schemas.openxmlformats.org/officeDocument/2006/relationships/slide" Target="slide5.xml"/><Relationship Id="rId4" Type="http://schemas.openxmlformats.org/officeDocument/2006/relationships/image" Target="../media/image4.jp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2.wav"/><Relationship Id="rId7" Type="http://schemas.openxmlformats.org/officeDocument/2006/relationships/image" Target="../media/image14.png"/><Relationship Id="rId12"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gif"/><Relationship Id="rId11" Type="http://schemas.openxmlformats.org/officeDocument/2006/relationships/slide" Target="slide6.xml"/><Relationship Id="rId5" Type="http://schemas.openxmlformats.org/officeDocument/2006/relationships/image" Target="../media/image13.gif"/><Relationship Id="rId10" Type="http://schemas.openxmlformats.org/officeDocument/2006/relationships/image" Target="../media/image15.png"/><Relationship Id="rId4" Type="http://schemas.openxmlformats.org/officeDocument/2006/relationships/image" Target="../media/image4.jp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audio" Target="../media/audio2.wav"/><Relationship Id="rId7" Type="http://schemas.openxmlformats.org/officeDocument/2006/relationships/image" Target="../media/image9.jpeg"/><Relationship Id="rId12" Type="http://schemas.openxmlformats.org/officeDocument/2006/relationships/image" Target="../media/image13.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image" Target="../media/image3.gif"/><Relationship Id="rId10" Type="http://schemas.openxmlformats.org/officeDocument/2006/relationships/slide" Target="slide7.xml"/><Relationship Id="rId4" Type="http://schemas.openxmlformats.org/officeDocument/2006/relationships/image" Target="../media/image4.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4.wav"/><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gif"/><Relationship Id="rId11" Type="http://schemas.openxmlformats.org/officeDocument/2006/relationships/slide" Target="slide8.xml"/><Relationship Id="rId5" Type="http://schemas.openxmlformats.org/officeDocument/2006/relationships/image" Target="../media/image13.gif"/><Relationship Id="rId10" Type="http://schemas.openxmlformats.org/officeDocument/2006/relationships/image" Target="../media/image19.png"/><Relationship Id="rId4" Type="http://schemas.openxmlformats.org/officeDocument/2006/relationships/image" Target="../media/image4.jp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4.wav"/><Relationship Id="rId7" Type="http://schemas.openxmlformats.org/officeDocument/2006/relationships/image" Target="../media/image3.gif"/><Relationship Id="rId12" Type="http://schemas.openxmlformats.org/officeDocument/2006/relationships/image" Target="../media/image22.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3.gif"/><Relationship Id="rId5" Type="http://schemas.openxmlformats.org/officeDocument/2006/relationships/image" Target="../media/image4.jpg"/><Relationship Id="rId10" Type="http://schemas.openxmlformats.org/officeDocument/2006/relationships/image" Target="../media/image10.jpeg"/><Relationship Id="rId4" Type="http://schemas.openxmlformats.org/officeDocument/2006/relationships/audio" Target="../media/audio2.wav"/><Relationship Id="rId9"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88;p1"/>
          <p:cNvSpPr txBox="1"/>
          <p:nvPr/>
        </p:nvSpPr>
        <p:spPr>
          <a:xfrm>
            <a:off x="2206774" y="788280"/>
            <a:ext cx="8064896" cy="3393206"/>
          </a:xfrm>
          <a:prstGeom prst="rect">
            <a:avLst/>
          </a:prstGeom>
          <a:noFill/>
          <a:ln>
            <a:noFill/>
          </a:ln>
        </p:spPr>
        <p:txBody>
          <a:bodyPr spcFirstLastPara="1" wrap="square" lIns="68569" tIns="34275" rIns="68569" bIns="34275" anchor="t" anchorCtr="0">
            <a:spAutoFit/>
          </a:bodyPr>
          <a:lstStyle/>
          <a:p>
            <a:pPr algn="ctr"/>
            <a:r>
              <a:rPr lang="en-US" sz="7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sym typeface="Arial"/>
              </a:rPr>
              <a:t>CHÀO MỪNG CÁC </a:t>
            </a:r>
            <a:r>
              <a:rPr lang="en-US" sz="7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EM</a:t>
            </a:r>
            <a:r>
              <a:rPr lang="en-US" sz="7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sym typeface="Arial"/>
              </a:rPr>
              <a:t> ĐẾN VỚI TIẾT HỌC</a:t>
            </a:r>
            <a:endParaRPr sz="7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27490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2000" fill="hold"/>
                                        <p:tgtEl>
                                          <p:spTgt spid="4"/>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8000"/>
          </a:stretch>
        </a:blipFill>
        <a:effectLst/>
      </p:bgPr>
    </p:bg>
    <p:spTree>
      <p:nvGrpSpPr>
        <p:cNvPr id="1" name=""/>
        <p:cNvGrpSpPr/>
        <p:nvPr/>
      </p:nvGrpSpPr>
      <p:grpSpPr>
        <a:xfrm>
          <a:off x="0" y="0"/>
          <a:ext cx="0" cy="0"/>
          <a:chOff x="0" y="0"/>
          <a:chExt cx="0" cy="0"/>
        </a:xfrm>
      </p:grpSpPr>
      <p:sp>
        <p:nvSpPr>
          <p:cNvPr id="2" name="Rectangle 1"/>
          <p:cNvSpPr/>
          <p:nvPr/>
        </p:nvSpPr>
        <p:spPr>
          <a:xfrm>
            <a:off x="3832367" y="1254205"/>
            <a:ext cx="4527266" cy="2215991"/>
          </a:xfrm>
          <a:prstGeom prst="rect">
            <a:avLst/>
          </a:prstGeom>
          <a:noFill/>
        </p:spPr>
        <p:txBody>
          <a:bodyPr wrap="none" lIns="91440" tIns="45720" rIns="91440" bIns="45720">
            <a:spAutoFit/>
          </a:bodyPr>
          <a:lstStyle/>
          <a:p>
            <a:pPr algn="ctr"/>
            <a:r>
              <a:rPr lang="en-US" sz="138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Tiết</a:t>
            </a:r>
            <a:r>
              <a:rPr lang="en-US" sz="13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1</a:t>
            </a:r>
            <a:endParaRPr lang="en-US" sz="13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8494713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b="-8000"/>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5182269" y="1920996"/>
            <a:ext cx="2846090" cy="4932507"/>
            <a:chOff x="5516858" y="1925493"/>
            <a:chExt cx="2846090" cy="4932507"/>
          </a:xfrm>
        </p:grpSpPr>
        <p:grpSp>
          <p:nvGrpSpPr>
            <p:cNvPr id="2" name="Group 1"/>
            <p:cNvGrpSpPr/>
            <p:nvPr/>
          </p:nvGrpSpPr>
          <p:grpSpPr>
            <a:xfrm>
              <a:off x="5516858" y="1925493"/>
              <a:ext cx="2846090" cy="4932507"/>
              <a:chOff x="4518619" y="0"/>
              <a:chExt cx="4053880" cy="6866082"/>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50000" b="29934"/>
              <a:stretch/>
            </p:blipFill>
            <p:spPr>
              <a:xfrm>
                <a:off x="4518620" y="2808432"/>
                <a:ext cx="4053879" cy="116205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31439"/>
              <a:stretch/>
            </p:blipFill>
            <p:spPr>
              <a:xfrm>
                <a:off x="4518619" y="0"/>
                <a:ext cx="4053879" cy="283845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50000"/>
              <a:stretch/>
            </p:blipFill>
            <p:spPr>
              <a:xfrm>
                <a:off x="4518620" y="3970482"/>
                <a:ext cx="4053879" cy="2895600"/>
              </a:xfrm>
              <a:prstGeom prst="rect">
                <a:avLst/>
              </a:prstGeom>
            </p:spPr>
          </p:pic>
        </p:grpSp>
        <p:sp>
          <p:nvSpPr>
            <p:cNvPr id="6" name="Rounded Rectangle 5"/>
            <p:cNvSpPr/>
            <p:nvPr/>
          </p:nvSpPr>
          <p:spPr>
            <a:xfrm>
              <a:off x="6364806" y="3044985"/>
              <a:ext cx="1150194" cy="7390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dirty="0" smtClean="0">
                  <a:solidFill>
                    <a:schemeClr val="tx1"/>
                  </a:solidFill>
                  <a:latin typeface="Times New Roman" pitchFamily="18" charset="0"/>
                  <a:cs typeface="Times New Roman" pitchFamily="18" charset="0"/>
                </a:rPr>
                <a:t>9</a:t>
              </a:r>
              <a:endParaRPr lang="vi-VN" sz="5400" b="1" dirty="0">
                <a:solidFill>
                  <a:schemeClr val="tx1"/>
                </a:solidFill>
                <a:latin typeface="Times New Roman" pitchFamily="18" charset="0"/>
                <a:cs typeface="Times New Roman" pitchFamily="18" charset="0"/>
              </a:endParaRPr>
            </a:p>
          </p:txBody>
        </p:sp>
        <p:sp>
          <p:nvSpPr>
            <p:cNvPr id="7" name="Rounded Rectangle 6"/>
            <p:cNvSpPr/>
            <p:nvPr/>
          </p:nvSpPr>
          <p:spPr>
            <a:xfrm>
              <a:off x="6364806" y="4007061"/>
              <a:ext cx="1150194" cy="7390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dirty="0" smtClean="0">
                  <a:solidFill>
                    <a:schemeClr val="tx1"/>
                  </a:solidFill>
                  <a:latin typeface="Times New Roman" pitchFamily="18" charset="0"/>
                  <a:cs typeface="Times New Roman" pitchFamily="18" charset="0"/>
                </a:rPr>
                <a:t>6</a:t>
              </a:r>
              <a:endParaRPr lang="vi-VN" sz="5400" b="1" dirty="0">
                <a:solidFill>
                  <a:schemeClr val="tx1"/>
                </a:solidFill>
                <a:latin typeface="Times New Roman" pitchFamily="18" charset="0"/>
                <a:cs typeface="Times New Roman" pitchFamily="18" charset="0"/>
              </a:endParaRPr>
            </a:p>
          </p:txBody>
        </p:sp>
        <p:sp>
          <p:nvSpPr>
            <p:cNvPr id="8" name="Rounded Rectangle 7"/>
            <p:cNvSpPr/>
            <p:nvPr/>
          </p:nvSpPr>
          <p:spPr>
            <a:xfrm>
              <a:off x="6364806" y="4969137"/>
              <a:ext cx="1150194" cy="7390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dirty="0" smtClean="0">
                  <a:solidFill>
                    <a:schemeClr val="tx1"/>
                  </a:solidFill>
                  <a:latin typeface="Times New Roman" pitchFamily="18" charset="0"/>
                  <a:cs typeface="Times New Roman" pitchFamily="18" charset="0"/>
                </a:rPr>
                <a:t>7</a:t>
              </a:r>
              <a:endParaRPr lang="vi-VN" sz="5400" b="1" dirty="0">
                <a:solidFill>
                  <a:schemeClr val="tx1"/>
                </a:solidFill>
                <a:latin typeface="Times New Roman" pitchFamily="18" charset="0"/>
                <a:cs typeface="Times New Roman" pitchFamily="18" charset="0"/>
              </a:endParaRPr>
            </a:p>
          </p:txBody>
        </p:sp>
        <p:sp>
          <p:nvSpPr>
            <p:cNvPr id="9" name="Rounded Rectangle 8"/>
            <p:cNvSpPr/>
            <p:nvPr/>
          </p:nvSpPr>
          <p:spPr>
            <a:xfrm>
              <a:off x="6364806" y="5931213"/>
              <a:ext cx="1150194" cy="7390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dirty="0" smtClean="0">
                  <a:solidFill>
                    <a:schemeClr val="tx1"/>
                  </a:solidFill>
                  <a:latin typeface="Times New Roman" pitchFamily="18" charset="0"/>
                  <a:cs typeface="Times New Roman" pitchFamily="18" charset="0"/>
                </a:rPr>
                <a:t>8</a:t>
              </a:r>
              <a:endParaRPr lang="vi-VN" sz="5400" b="1" dirty="0">
                <a:solidFill>
                  <a:schemeClr val="tx1"/>
                </a:solidFill>
                <a:latin typeface="Times New Roman" pitchFamily="18" charset="0"/>
                <a:cs typeface="Times New Roman" pitchFamily="18" charset="0"/>
              </a:endParaRPr>
            </a:p>
          </p:txBody>
        </p:sp>
      </p:grpSp>
      <p:grpSp>
        <p:nvGrpSpPr>
          <p:cNvPr id="10" name="Group 9"/>
          <p:cNvGrpSpPr/>
          <p:nvPr/>
        </p:nvGrpSpPr>
        <p:grpSpPr>
          <a:xfrm>
            <a:off x="1603745" y="142963"/>
            <a:ext cx="9197605" cy="678033"/>
            <a:chOff x="1253941" y="511805"/>
            <a:chExt cx="9197605" cy="678033"/>
          </a:xfrm>
        </p:grpSpPr>
        <p:grpSp>
          <p:nvGrpSpPr>
            <p:cNvPr id="11" name="Group 10"/>
            <p:cNvGrpSpPr/>
            <p:nvPr/>
          </p:nvGrpSpPr>
          <p:grpSpPr>
            <a:xfrm>
              <a:off x="1253941" y="554838"/>
              <a:ext cx="654049" cy="635000"/>
              <a:chOff x="7934325" y="85725"/>
              <a:chExt cx="654049" cy="635000"/>
            </a:xfrm>
          </p:grpSpPr>
          <p:sp>
            <p:nvSpPr>
              <p:cNvPr id="13" name="Oval 12"/>
              <p:cNvSpPr/>
              <p:nvPr/>
            </p:nvSpPr>
            <p:spPr>
              <a:xfrm>
                <a:off x="8001000" y="152400"/>
                <a:ext cx="520700" cy="495300"/>
              </a:xfrm>
              <a:prstGeom prst="ellipse">
                <a:avLst/>
              </a:prstGeom>
              <a:solidFill>
                <a:srgbClr val="FFC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ysClr val="windowText" lastClr="000000"/>
                    </a:solidFill>
                    <a:latin typeface="Times New Roman" pitchFamily="18" charset="0"/>
                    <a:cs typeface="Times New Roman" pitchFamily="18" charset="0"/>
                  </a:rPr>
                  <a:t>1</a:t>
                </a:r>
                <a:endParaRPr lang="vi-VN" sz="2800" b="1" dirty="0">
                  <a:solidFill>
                    <a:sysClr val="windowText" lastClr="000000"/>
                  </a:solidFill>
                  <a:latin typeface="Times New Roman" pitchFamily="18" charset="0"/>
                  <a:cs typeface="Times New Roman" pitchFamily="18" charset="0"/>
                </a:endParaRPr>
              </a:p>
            </p:txBody>
          </p:sp>
          <p:sp>
            <p:nvSpPr>
              <p:cNvPr id="14" name="Oval 13"/>
              <p:cNvSpPr/>
              <p:nvPr/>
            </p:nvSpPr>
            <p:spPr>
              <a:xfrm>
                <a:off x="7934325" y="85725"/>
                <a:ext cx="654049" cy="63500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2" name="TextBox 11"/>
            <p:cNvSpPr txBox="1"/>
            <p:nvPr/>
          </p:nvSpPr>
          <p:spPr>
            <a:xfrm>
              <a:off x="2059472" y="511805"/>
              <a:ext cx="8392074" cy="646331"/>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Chọn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đúng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mỗi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phép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tính</a:t>
              </a:r>
              <a:r>
                <a:rPr lang="en-US" sz="3600" dirty="0" smtClean="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grpSp>
      <p:pic>
        <p:nvPicPr>
          <p:cNvPr id="17" name="Picture 2" descr="Hình ảnh Hạnh Phúc Chim Hạnh Phúc Con Chim Nhỏ Phim Hoạt Hình, Chim  Clipart, Phim Hoạt Hình Chim, Chim Xanh Vector và PNG với nền trong suốt để  tải xuống miễn"/>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6874" t="17846" r="14293" b="14968"/>
          <a:stretch/>
        </p:blipFill>
        <p:spPr bwMode="auto">
          <a:xfrm flipH="1">
            <a:off x="2191120" y="1225688"/>
            <a:ext cx="1118239" cy="109151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Premium Vector | Cute rabbit vector set"/>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100000" l="9924" r="100000"/>
                    </a14:imgEffect>
                  </a14:imgLayer>
                </a14:imgProps>
              </a:ext>
              <a:ext uri="{28A0092B-C50C-407E-A947-70E740481C1C}">
                <a14:useLocalDpi xmlns:a14="http://schemas.microsoft.com/office/drawing/2010/main" val="0"/>
              </a:ext>
            </a:extLst>
          </a:blip>
          <a:srcRect l="17162" r="19480"/>
          <a:stretch/>
        </p:blipFill>
        <p:spPr bwMode="auto">
          <a:xfrm flipH="1">
            <a:off x="3703051" y="2847822"/>
            <a:ext cx="1118307" cy="158519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Пин на доске Hoạt hình"/>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6202" y1="7692" x2="14470" y2="24000"/>
                        <a14:foregroundMark x1="44444" y1="18462" x2="40827" y2="17231"/>
                        <a14:foregroundMark x1="54780" y1="39692" x2="54780" y2="31077"/>
                        <a14:foregroundMark x1="47028" y1="34154" x2="62532" y2="37846"/>
                        <a14:foregroundMark x1="82687" y1="17538" x2="83721" y2="4923"/>
                      </a14:backgroundRemoval>
                    </a14:imgEffect>
                  </a14:imgLayer>
                </a14:imgProps>
              </a:ext>
              <a:ext uri="{28A0092B-C50C-407E-A947-70E740481C1C}">
                <a14:useLocalDpi xmlns:a14="http://schemas.microsoft.com/office/drawing/2010/main" val="0"/>
              </a:ext>
            </a:extLst>
          </a:blip>
          <a:srcRect/>
          <a:stretch>
            <a:fillRect/>
          </a:stretch>
        </p:blipFill>
        <p:spPr bwMode="auto">
          <a:xfrm>
            <a:off x="1856367" y="3840445"/>
            <a:ext cx="1067765" cy="17934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ình ảnh Những Con Bò Cái ý Tưởng Hoạt Hình Vector, Clipart Bò, Phim Hoạt  Hình Vector, Vector Bò Vector và PNG với nền trong suốt để tải xuống miễn  phí"/>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0" b="93917" l="20417" r="89917">
                        <a14:foregroundMark x1="38833" y1="28500" x2="63000" y2="14167"/>
                        <a14:foregroundMark x1="62583" y1="21833" x2="69500" y2="31667"/>
                        <a14:foregroundMark x1="68833" y1="27000" x2="76417" y2="40167"/>
                        <a14:foregroundMark x1="65667" y1="63000" x2="64083" y2="77417"/>
                        <a14:foregroundMark x1="37667" y1="57667" x2="33000" y2="78250"/>
                        <a14:foregroundMark x1="35000" y1="87250" x2="50417" y2="90167"/>
                      </a14:backgroundRemoval>
                    </a14:imgEffect>
                  </a14:imgLayer>
                </a14:imgProps>
              </a:ext>
              <a:ext uri="{28A0092B-C50C-407E-A947-70E740481C1C}">
                <a14:useLocalDpi xmlns:a14="http://schemas.microsoft.com/office/drawing/2010/main" val="0"/>
              </a:ext>
            </a:extLst>
          </a:blip>
          <a:srcRect l="20874" r="9950" b="5241"/>
          <a:stretch/>
        </p:blipFill>
        <p:spPr bwMode="auto">
          <a:xfrm>
            <a:off x="3573157" y="5137351"/>
            <a:ext cx="1157449" cy="1585526"/>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2255544" y="2106119"/>
            <a:ext cx="1184105" cy="53315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latin typeface="Times New Roman" pitchFamily="18" charset="0"/>
                <a:cs typeface="Times New Roman" pitchFamily="18" charset="0"/>
              </a:rPr>
              <a:t>11 – 2 </a:t>
            </a:r>
            <a:endParaRPr lang="vi-VN" sz="2800" dirty="0">
              <a:latin typeface="Times New Roman" pitchFamily="18" charset="0"/>
              <a:cs typeface="Times New Roman" pitchFamily="18" charset="0"/>
            </a:endParaRPr>
          </a:p>
        </p:txBody>
      </p:sp>
      <p:sp>
        <p:nvSpPr>
          <p:cNvPr id="22" name="Rounded Rectangle 21"/>
          <p:cNvSpPr/>
          <p:nvPr/>
        </p:nvSpPr>
        <p:spPr>
          <a:xfrm>
            <a:off x="3825529" y="3698912"/>
            <a:ext cx="1184105" cy="53315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latin typeface="Times New Roman" pitchFamily="18" charset="0"/>
                <a:cs typeface="Times New Roman" pitchFamily="18" charset="0"/>
              </a:rPr>
              <a:t>14 – 6 </a:t>
            </a:r>
            <a:endParaRPr lang="vi-VN" sz="2800" dirty="0">
              <a:latin typeface="Times New Roman" pitchFamily="18" charset="0"/>
              <a:cs typeface="Times New Roman" pitchFamily="18" charset="0"/>
            </a:endParaRPr>
          </a:p>
        </p:txBody>
      </p:sp>
      <p:sp>
        <p:nvSpPr>
          <p:cNvPr id="23" name="Rounded Rectangle 22"/>
          <p:cNvSpPr/>
          <p:nvPr/>
        </p:nvSpPr>
        <p:spPr>
          <a:xfrm>
            <a:off x="1932970" y="4756942"/>
            <a:ext cx="1184105" cy="53315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latin typeface="Times New Roman" pitchFamily="18" charset="0"/>
                <a:cs typeface="Times New Roman" pitchFamily="18" charset="0"/>
              </a:rPr>
              <a:t>12 – 6 </a:t>
            </a:r>
            <a:endParaRPr lang="vi-VN" sz="2800" dirty="0">
              <a:latin typeface="Times New Roman" pitchFamily="18" charset="0"/>
              <a:cs typeface="Times New Roman" pitchFamily="18" charset="0"/>
            </a:endParaRPr>
          </a:p>
        </p:txBody>
      </p:sp>
      <p:sp>
        <p:nvSpPr>
          <p:cNvPr id="24" name="Rounded Rectangle 23"/>
          <p:cNvSpPr/>
          <p:nvPr/>
        </p:nvSpPr>
        <p:spPr>
          <a:xfrm>
            <a:off x="3637253" y="6320348"/>
            <a:ext cx="1184105" cy="53315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latin typeface="Times New Roman" pitchFamily="18" charset="0"/>
                <a:cs typeface="Times New Roman" pitchFamily="18" charset="0"/>
              </a:rPr>
              <a:t>11 – 4 </a:t>
            </a:r>
            <a:endParaRPr lang="vi-VN" sz="2800" dirty="0">
              <a:latin typeface="Times New Roman" pitchFamily="18" charset="0"/>
              <a:cs typeface="Times New Roman" pitchFamily="18" charset="0"/>
            </a:endParaRPr>
          </a:p>
        </p:txBody>
      </p:sp>
      <p:pic>
        <p:nvPicPr>
          <p:cNvPr id="25" name="Picture 10" descr="Hình ảnh Mèo Hoạt Hình Mèo Con Mèo, Mèo Clipart, đáng Yêu, Vật Nuôi Vector  và PNG với nền trong suốt để tải xuống miễn phí"/>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10000" r="90000">
                        <a14:foregroundMark x1="62750" y1="26500" x2="71167" y2="52500"/>
                        <a14:foregroundMark x1="72250" y1="29667" x2="53750" y2="54583"/>
                        <a14:foregroundMark x1="51583" y1="34500" x2="78583" y2="40833"/>
                        <a14:foregroundMark x1="39417" y1="29167" x2="28250" y2="27083"/>
                        <a14:foregroundMark x1="28250" y1="27083" x2="18167" y2="44583"/>
                        <a14:foregroundMark x1="21917" y1="45583" x2="30917" y2="48250"/>
                        <a14:foregroundMark x1="35167" y1="49333" x2="42083" y2="39250"/>
                        <a14:foregroundMark x1="42083" y1="39250" x2="36750" y2="29167"/>
                        <a14:foregroundMark x1="36250" y1="29167" x2="36250" y2="41333"/>
                        <a14:foregroundMark x1="26167" y1="42417" x2="33000" y2="44583"/>
                      </a14:backgroundRemoval>
                    </a14:imgEffect>
                  </a14:imgLayer>
                </a14:imgProps>
              </a:ext>
              <a:ext uri="{28A0092B-C50C-407E-A947-70E740481C1C}">
                <a14:useLocalDpi xmlns:a14="http://schemas.microsoft.com/office/drawing/2010/main" val="0"/>
              </a:ext>
            </a:extLst>
          </a:blip>
          <a:srcRect/>
          <a:stretch>
            <a:fillRect/>
          </a:stretch>
        </p:blipFill>
        <p:spPr bwMode="auto">
          <a:xfrm>
            <a:off x="8871343" y="2617464"/>
            <a:ext cx="1260805" cy="126080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Con Chó Dễ Thương Đáng Yêu Kỹ - Miễn Phí vector hình ảnh trên Pixabay"/>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743299" y="3688852"/>
            <a:ext cx="1321755" cy="14484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Con voi elephant vector 2278 ~ MrPixelVn - Chia sẻ Đồ họa vector pixel miễn  phí"/>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3944" b="98592" l="833" r="94000">
                        <a14:foregroundMark x1="46333" y1="25070" x2="52667" y2="30000"/>
                        <a14:foregroundMark x1="17333" y1="85775" x2="17000" y2="86901"/>
                        <a14:foregroundMark x1="39333" y1="93521" x2="34333" y2="96761"/>
                        <a14:foregroundMark x1="60000" y1="86197" x2="63333" y2="8901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519600" y="5193427"/>
            <a:ext cx="1406681" cy="1664573"/>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p:cNvSpPr/>
          <p:nvPr/>
        </p:nvSpPr>
        <p:spPr>
          <a:xfrm>
            <a:off x="10235352" y="1658697"/>
            <a:ext cx="1224211" cy="515744"/>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latin typeface="Times New Roman" pitchFamily="18" charset="0"/>
                <a:cs typeface="Times New Roman" pitchFamily="18" charset="0"/>
              </a:rPr>
              <a:t>12 – 4 </a:t>
            </a:r>
            <a:endParaRPr lang="vi-VN" sz="2800" dirty="0">
              <a:latin typeface="Times New Roman" pitchFamily="18" charset="0"/>
              <a:cs typeface="Times New Roman" pitchFamily="18" charset="0"/>
            </a:endParaRPr>
          </a:p>
        </p:txBody>
      </p:sp>
      <p:pic>
        <p:nvPicPr>
          <p:cNvPr id="29" name="Picture 8" descr="Con Ong Hình ảnh PNG | Vector và các tập tin PSD | Tải về miễn phí trên  Pngtree"/>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16500" b="85500" l="12917" r="83833">
                        <a14:foregroundMark x1="59167" y1="50667" x2="55667" y2="57333"/>
                        <a14:foregroundMark x1="74083" y1="47250" x2="76250" y2="56083"/>
                      </a14:backgroundRemoval>
                    </a14:imgEffect>
                  </a14:imgLayer>
                </a14:imgProps>
              </a:ext>
              <a:ext uri="{28A0092B-C50C-407E-A947-70E740481C1C}">
                <a14:useLocalDpi xmlns:a14="http://schemas.microsoft.com/office/drawing/2010/main" val="0"/>
              </a:ext>
            </a:extLst>
          </a:blip>
          <a:srcRect l="12565" t="16772" r="16130" b="14360"/>
          <a:stretch/>
        </p:blipFill>
        <p:spPr bwMode="auto">
          <a:xfrm flipH="1">
            <a:off x="10314343" y="747971"/>
            <a:ext cx="935578" cy="903602"/>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8955501" y="3666399"/>
            <a:ext cx="1224211" cy="515744"/>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latin typeface="Times New Roman" pitchFamily="18" charset="0"/>
                <a:cs typeface="Times New Roman" pitchFamily="18" charset="0"/>
              </a:rPr>
              <a:t>13 – 6 </a:t>
            </a:r>
            <a:endParaRPr lang="vi-VN" sz="2800" dirty="0">
              <a:latin typeface="Times New Roman" pitchFamily="18" charset="0"/>
              <a:cs typeface="Times New Roman" pitchFamily="18" charset="0"/>
            </a:endParaRPr>
          </a:p>
        </p:txBody>
      </p:sp>
      <p:sp>
        <p:nvSpPr>
          <p:cNvPr id="31" name="Rounded Rectangle 30"/>
          <p:cNvSpPr/>
          <p:nvPr/>
        </p:nvSpPr>
        <p:spPr>
          <a:xfrm>
            <a:off x="10840842" y="4701786"/>
            <a:ext cx="1224211" cy="515744"/>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latin typeface="Times New Roman" pitchFamily="18" charset="0"/>
                <a:cs typeface="Times New Roman" pitchFamily="18" charset="0"/>
              </a:rPr>
              <a:t>11 – 5 </a:t>
            </a:r>
            <a:endParaRPr lang="vi-VN" sz="2800" dirty="0">
              <a:latin typeface="Times New Roman" pitchFamily="18" charset="0"/>
              <a:cs typeface="Times New Roman" pitchFamily="18" charset="0"/>
            </a:endParaRPr>
          </a:p>
        </p:txBody>
      </p:sp>
      <p:sp>
        <p:nvSpPr>
          <p:cNvPr id="32" name="Rounded Rectangle 31"/>
          <p:cNvSpPr/>
          <p:nvPr/>
        </p:nvSpPr>
        <p:spPr>
          <a:xfrm>
            <a:off x="9731405" y="6017529"/>
            <a:ext cx="1224211" cy="515744"/>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latin typeface="Times New Roman" pitchFamily="18" charset="0"/>
                <a:cs typeface="Times New Roman" pitchFamily="18" charset="0"/>
              </a:rPr>
              <a:t>12 – 3 </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9861457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par>
                                <p:cTn id="37" presetID="22" presetClass="entr" presetSubtype="4"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par>
                                <p:cTn id="40" presetID="22" presetClass="entr" presetSubtype="4"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par>
                                <p:cTn id="43" presetID="22" presetClass="entr" presetSubtype="4"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down)">
                                      <p:cBhvr>
                                        <p:cTn id="45" dur="500"/>
                                        <p:tgtEl>
                                          <p:spTgt spid="2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par>
                                <p:cTn id="49" presetID="22" presetClass="entr" presetSubtype="4"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down)">
                                      <p:cBhvr>
                                        <p:cTn id="51" dur="500"/>
                                        <p:tgtEl>
                                          <p:spTgt spid="29"/>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down)">
                                      <p:cBhvr>
                                        <p:cTn id="54" dur="500"/>
                                        <p:tgtEl>
                                          <p:spTgt spid="30"/>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500"/>
                                        <p:tgtEl>
                                          <p:spTgt spid="31"/>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down)">
                                      <p:cBhvr>
                                        <p:cTn id="6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8"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b="-8000"/>
          </a:stretch>
        </a:blipFill>
        <a:effectLst/>
      </p:bgPr>
    </p:bg>
    <p:spTree>
      <p:nvGrpSpPr>
        <p:cNvPr id="1" name=""/>
        <p:cNvGrpSpPr/>
        <p:nvPr/>
      </p:nvGrpSpPr>
      <p:grpSpPr>
        <a:xfrm>
          <a:off x="0" y="0"/>
          <a:ext cx="0" cy="0"/>
          <a:chOff x="0" y="0"/>
          <a:chExt cx="0" cy="0"/>
        </a:xfrm>
      </p:grpSpPr>
      <p:grpSp>
        <p:nvGrpSpPr>
          <p:cNvPr id="21" name="Group 20"/>
          <p:cNvGrpSpPr/>
          <p:nvPr/>
        </p:nvGrpSpPr>
        <p:grpSpPr>
          <a:xfrm>
            <a:off x="4248149" y="1"/>
            <a:ext cx="3695700" cy="6950999"/>
            <a:chOff x="4248149" y="1"/>
            <a:chExt cx="3695700" cy="6950999"/>
          </a:xfrm>
        </p:grpSpPr>
        <p:pic>
          <p:nvPicPr>
            <p:cNvPr id="36" name="Picture 35"/>
            <p:cNvPicPr>
              <a:picLocks noChangeAspect="1"/>
            </p:cNvPicPr>
            <p:nvPr/>
          </p:nvPicPr>
          <p:blipFill rotWithShape="1">
            <a:blip r:embed="rId3" cstate="print">
              <a:extLst>
                <a:ext uri="{28A0092B-C50C-407E-A947-70E740481C1C}">
                  <a14:useLocalDpi xmlns:a14="http://schemas.microsoft.com/office/drawing/2010/main" val="0"/>
                </a:ext>
              </a:extLst>
            </a:blip>
            <a:srcRect t="50000" b="29934"/>
            <a:stretch/>
          </p:blipFill>
          <p:spPr>
            <a:xfrm>
              <a:off x="4248149" y="1967096"/>
              <a:ext cx="3695697" cy="981499"/>
            </a:xfrm>
            <a:prstGeom prst="rect">
              <a:avLst/>
            </a:prstGeom>
          </p:spPr>
        </p:pic>
        <p:grpSp>
          <p:nvGrpSpPr>
            <p:cNvPr id="20" name="Group 19"/>
            <p:cNvGrpSpPr/>
            <p:nvPr/>
          </p:nvGrpSpPr>
          <p:grpSpPr>
            <a:xfrm>
              <a:off x="4248150" y="1"/>
              <a:ext cx="3695699" cy="6950999"/>
              <a:chOff x="4248150" y="-72569"/>
              <a:chExt cx="3695699" cy="6950999"/>
            </a:xfrm>
          </p:grpSpPr>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t="50000" b="29934"/>
              <a:stretch/>
            </p:blipFill>
            <p:spPr>
              <a:xfrm>
                <a:off x="4248152" y="3413020"/>
                <a:ext cx="3695697" cy="1054147"/>
              </a:xfrm>
              <a:prstGeom prst="rect">
                <a:avLst/>
              </a:prstGeom>
            </p:spPr>
          </p:pic>
          <p:grpSp>
            <p:nvGrpSpPr>
              <p:cNvPr id="16" name="Group 15"/>
              <p:cNvGrpSpPr/>
              <p:nvPr/>
            </p:nvGrpSpPr>
            <p:grpSpPr>
              <a:xfrm>
                <a:off x="4248150" y="-72569"/>
                <a:ext cx="3695699" cy="6950999"/>
                <a:chOff x="4441380" y="-72569"/>
                <a:chExt cx="3695699" cy="6950999"/>
              </a:xfrm>
            </p:grpSpPr>
            <p:grpSp>
              <p:nvGrpSpPr>
                <p:cNvPr id="14" name="Group 13"/>
                <p:cNvGrpSpPr/>
                <p:nvPr/>
              </p:nvGrpSpPr>
              <p:grpSpPr>
                <a:xfrm>
                  <a:off x="4441380" y="-72569"/>
                  <a:ext cx="3695699" cy="6950999"/>
                  <a:chOff x="4518618" y="-1363580"/>
                  <a:chExt cx="4053881" cy="8229662"/>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50000" b="29934"/>
                  <a:stretch/>
                </p:blipFill>
                <p:spPr>
                  <a:xfrm>
                    <a:off x="4518619" y="1601147"/>
                    <a:ext cx="4053879" cy="1162050"/>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b="31439"/>
                  <a:stretch/>
                </p:blipFill>
                <p:spPr>
                  <a:xfrm>
                    <a:off x="4518618" y="-1363580"/>
                    <a:ext cx="4053879" cy="2411752"/>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t="50000"/>
                  <a:stretch/>
                </p:blipFill>
                <p:spPr>
                  <a:xfrm>
                    <a:off x="4518620" y="3970482"/>
                    <a:ext cx="4053879" cy="2895600"/>
                  </a:xfrm>
                  <a:prstGeom prst="rect">
                    <a:avLst/>
                  </a:prstGeom>
                </p:spPr>
              </p:pic>
            </p:grpSp>
            <p:sp>
              <p:nvSpPr>
                <p:cNvPr id="9" name="Rounded Rectangle 8"/>
                <p:cNvSpPr/>
                <p:nvPr/>
              </p:nvSpPr>
              <p:spPr>
                <a:xfrm>
                  <a:off x="5542456" y="906911"/>
                  <a:ext cx="1493548" cy="8688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dirty="0" smtClean="0">
                      <a:solidFill>
                        <a:schemeClr val="tx1"/>
                      </a:solidFill>
                      <a:latin typeface="Times New Roman" pitchFamily="18" charset="0"/>
                      <a:cs typeface="Times New Roman" pitchFamily="18" charset="0"/>
                    </a:rPr>
                    <a:t>9</a:t>
                  </a:r>
                  <a:endParaRPr lang="vi-VN" sz="5400" b="1" dirty="0">
                    <a:solidFill>
                      <a:schemeClr val="tx1"/>
                    </a:solidFill>
                    <a:latin typeface="Times New Roman" pitchFamily="18" charset="0"/>
                    <a:cs typeface="Times New Roman" pitchFamily="18" charset="0"/>
                  </a:endParaRPr>
                </a:p>
              </p:txBody>
            </p:sp>
            <p:sp>
              <p:nvSpPr>
                <p:cNvPr id="10" name="Rounded Rectangle 9"/>
                <p:cNvSpPr/>
                <p:nvPr/>
              </p:nvSpPr>
              <p:spPr>
                <a:xfrm>
                  <a:off x="5542456" y="2489800"/>
                  <a:ext cx="1493548" cy="8688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dirty="0" smtClean="0">
                      <a:solidFill>
                        <a:schemeClr val="tx1"/>
                      </a:solidFill>
                      <a:latin typeface="Times New Roman" pitchFamily="18" charset="0"/>
                      <a:cs typeface="Times New Roman" pitchFamily="18" charset="0"/>
                    </a:rPr>
                    <a:t>6</a:t>
                  </a:r>
                  <a:endParaRPr lang="vi-VN" sz="5400" b="1" dirty="0">
                    <a:solidFill>
                      <a:schemeClr val="tx1"/>
                    </a:solidFill>
                    <a:latin typeface="Times New Roman" pitchFamily="18" charset="0"/>
                    <a:cs typeface="Times New Roman" pitchFamily="18" charset="0"/>
                  </a:endParaRPr>
                </a:p>
              </p:txBody>
            </p:sp>
            <p:sp>
              <p:nvSpPr>
                <p:cNvPr id="11" name="Rounded Rectangle 10"/>
                <p:cNvSpPr/>
                <p:nvPr/>
              </p:nvSpPr>
              <p:spPr>
                <a:xfrm>
                  <a:off x="5542456" y="4072689"/>
                  <a:ext cx="1493548" cy="8688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dirty="0" smtClean="0">
                      <a:solidFill>
                        <a:schemeClr val="tx1"/>
                      </a:solidFill>
                      <a:latin typeface="Times New Roman" pitchFamily="18" charset="0"/>
                      <a:cs typeface="Times New Roman" pitchFamily="18" charset="0"/>
                    </a:rPr>
                    <a:t>7</a:t>
                  </a:r>
                  <a:endParaRPr lang="vi-VN" sz="5400" b="1" dirty="0">
                    <a:solidFill>
                      <a:schemeClr val="tx1"/>
                    </a:solidFill>
                    <a:latin typeface="Times New Roman" pitchFamily="18" charset="0"/>
                    <a:cs typeface="Times New Roman" pitchFamily="18" charset="0"/>
                  </a:endParaRPr>
                </a:p>
              </p:txBody>
            </p:sp>
            <p:sp>
              <p:nvSpPr>
                <p:cNvPr id="12" name="Rounded Rectangle 11"/>
                <p:cNvSpPr/>
                <p:nvPr/>
              </p:nvSpPr>
              <p:spPr>
                <a:xfrm>
                  <a:off x="5542456" y="5655578"/>
                  <a:ext cx="1493548" cy="8688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dirty="0" smtClean="0">
                      <a:solidFill>
                        <a:schemeClr val="tx1"/>
                      </a:solidFill>
                      <a:latin typeface="Times New Roman" pitchFamily="18" charset="0"/>
                      <a:cs typeface="Times New Roman" pitchFamily="18" charset="0"/>
                    </a:rPr>
                    <a:t>8</a:t>
                  </a:r>
                  <a:endParaRPr lang="vi-VN" sz="5400" b="1" dirty="0">
                    <a:solidFill>
                      <a:schemeClr val="tx1"/>
                    </a:solidFill>
                    <a:latin typeface="Times New Roman" pitchFamily="18" charset="0"/>
                    <a:cs typeface="Times New Roman" pitchFamily="18" charset="0"/>
                  </a:endParaRPr>
                </a:p>
              </p:txBody>
            </p:sp>
          </p:grpSp>
        </p:grpSp>
      </p:grpSp>
      <p:grpSp>
        <p:nvGrpSpPr>
          <p:cNvPr id="18" name="Group 17"/>
          <p:cNvGrpSpPr/>
          <p:nvPr/>
        </p:nvGrpSpPr>
        <p:grpSpPr>
          <a:xfrm>
            <a:off x="1101046" y="87847"/>
            <a:ext cx="1435286" cy="1468702"/>
            <a:chOff x="1101046" y="87847"/>
            <a:chExt cx="1435286" cy="1468702"/>
          </a:xfrm>
        </p:grpSpPr>
        <p:pic>
          <p:nvPicPr>
            <p:cNvPr id="15" name="Picture 2" descr="Hình ảnh Hạnh Phúc Chim Hạnh Phúc Con Chim Nhỏ Phim Hoạt Hình, Chim  Clipart, Phim Hoạt Hình Chim, Chim Xanh Vector và PNG với nền trong suốt để  tải xuống miễn"/>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6874" t="17846" r="14293" b="14968"/>
            <a:stretch/>
          </p:blipFill>
          <p:spPr bwMode="auto">
            <a:xfrm flipH="1">
              <a:off x="1231337" y="87847"/>
              <a:ext cx="1174705" cy="1146629"/>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1101046" y="996472"/>
              <a:ext cx="1435286" cy="56007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latin typeface="Times New Roman" pitchFamily="18" charset="0"/>
                  <a:cs typeface="Times New Roman" pitchFamily="18" charset="0"/>
                </a:rPr>
                <a:t>11 – 2 </a:t>
              </a:r>
              <a:endParaRPr lang="vi-VN" sz="2800" dirty="0">
                <a:latin typeface="Times New Roman" pitchFamily="18" charset="0"/>
                <a:cs typeface="Times New Roman" pitchFamily="18" charset="0"/>
              </a:endParaRPr>
            </a:p>
          </p:txBody>
        </p:sp>
      </p:grpSp>
      <p:grpSp>
        <p:nvGrpSpPr>
          <p:cNvPr id="19" name="Group 18"/>
          <p:cNvGrpSpPr/>
          <p:nvPr/>
        </p:nvGrpSpPr>
        <p:grpSpPr>
          <a:xfrm>
            <a:off x="1531780" y="2162818"/>
            <a:ext cx="1435286" cy="1379802"/>
            <a:chOff x="1531780" y="2162818"/>
            <a:chExt cx="1435286" cy="1379802"/>
          </a:xfrm>
        </p:grpSpPr>
        <p:pic>
          <p:nvPicPr>
            <p:cNvPr id="2050" name="Picture 2" descr="Premium Vector | Cute rabbit vector set"/>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0" b="100000" l="9924" r="100000"/>
                      </a14:imgEffect>
                    </a14:imgLayer>
                  </a14:imgProps>
                </a:ext>
                <a:ext uri="{28A0092B-C50C-407E-A947-70E740481C1C}">
                  <a14:useLocalDpi xmlns:a14="http://schemas.microsoft.com/office/drawing/2010/main" val="0"/>
                </a:ext>
              </a:extLst>
            </a:blip>
            <a:srcRect l="17162" r="19480"/>
            <a:stretch/>
          </p:blipFill>
          <p:spPr bwMode="auto">
            <a:xfrm flipH="1">
              <a:off x="1720091" y="2162818"/>
              <a:ext cx="973407" cy="1379802"/>
            </a:xfrm>
            <a:prstGeom prst="rect">
              <a:avLst/>
            </a:prstGeom>
            <a:noFill/>
            <a:extLst>
              <a:ext uri="{909E8E84-426E-40DD-AFC4-6F175D3DCCD1}">
                <a14:hiddenFill xmlns:a14="http://schemas.microsoft.com/office/drawing/2010/main">
                  <a:solidFill>
                    <a:srgbClr val="FFFFFF"/>
                  </a:solidFill>
                </a14:hiddenFill>
              </a:ext>
            </a:extLst>
          </p:spPr>
        </p:pic>
        <p:sp>
          <p:nvSpPr>
            <p:cNvPr id="25" name="Rounded Rectangle 24"/>
            <p:cNvSpPr/>
            <p:nvPr/>
          </p:nvSpPr>
          <p:spPr>
            <a:xfrm>
              <a:off x="1531780" y="2948595"/>
              <a:ext cx="1435286" cy="56007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latin typeface="Times New Roman" pitchFamily="18" charset="0"/>
                  <a:cs typeface="Times New Roman" pitchFamily="18" charset="0"/>
                </a:rPr>
                <a:t>14 – 6 </a:t>
              </a:r>
              <a:endParaRPr lang="vi-VN" sz="2800" dirty="0">
                <a:latin typeface="Times New Roman" pitchFamily="18" charset="0"/>
                <a:cs typeface="Times New Roman" pitchFamily="18" charset="0"/>
              </a:endParaRPr>
            </a:p>
          </p:txBody>
        </p:sp>
      </p:grpSp>
      <p:grpSp>
        <p:nvGrpSpPr>
          <p:cNvPr id="22" name="Group 21"/>
          <p:cNvGrpSpPr/>
          <p:nvPr/>
        </p:nvGrpSpPr>
        <p:grpSpPr>
          <a:xfrm>
            <a:off x="194572" y="3993434"/>
            <a:ext cx="1435286" cy="1538676"/>
            <a:chOff x="194572" y="3993434"/>
            <a:chExt cx="1435286" cy="1538676"/>
          </a:xfrm>
        </p:grpSpPr>
        <p:pic>
          <p:nvPicPr>
            <p:cNvPr id="2052" name="Picture 4" descr="Пин на доске Hoạt hình"/>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6202" y1="7692" x2="14470" y2="24000"/>
                          <a14:foregroundMark x1="44444" y1="18462" x2="40827" y2="17231"/>
                          <a14:foregroundMark x1="54780" y1="39692" x2="54780" y2="31077"/>
                          <a14:foregroundMark x1="47028" y1="34154" x2="62532" y2="37846"/>
                          <a14:foregroundMark x1="82687" y1="17538" x2="83721" y2="4923"/>
                        </a14:backgroundRemoval>
                      </a14:imgEffect>
                    </a14:imgLayer>
                  </a14:imgProps>
                </a:ext>
                <a:ext uri="{28A0092B-C50C-407E-A947-70E740481C1C}">
                  <a14:useLocalDpi xmlns:a14="http://schemas.microsoft.com/office/drawing/2010/main" val="0"/>
                </a:ext>
              </a:extLst>
            </a:blip>
            <a:srcRect/>
            <a:stretch>
              <a:fillRect/>
            </a:stretch>
          </p:blipFill>
          <p:spPr bwMode="auto">
            <a:xfrm>
              <a:off x="445859" y="3993434"/>
              <a:ext cx="916104" cy="1538676"/>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p:cNvSpPr/>
            <p:nvPr/>
          </p:nvSpPr>
          <p:spPr>
            <a:xfrm>
              <a:off x="194572" y="4831477"/>
              <a:ext cx="1435286" cy="56007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latin typeface="Times New Roman" pitchFamily="18" charset="0"/>
                  <a:cs typeface="Times New Roman" pitchFamily="18" charset="0"/>
                </a:rPr>
                <a:t>12 – 6 </a:t>
              </a:r>
              <a:endParaRPr lang="vi-VN" sz="2800" dirty="0">
                <a:latin typeface="Times New Roman" pitchFamily="18" charset="0"/>
                <a:cs typeface="Times New Roman" pitchFamily="18" charset="0"/>
              </a:endParaRPr>
            </a:p>
          </p:txBody>
        </p:sp>
      </p:grpSp>
      <p:grpSp>
        <p:nvGrpSpPr>
          <p:cNvPr id="23" name="Group 22"/>
          <p:cNvGrpSpPr/>
          <p:nvPr/>
        </p:nvGrpSpPr>
        <p:grpSpPr>
          <a:xfrm>
            <a:off x="1898855" y="5182424"/>
            <a:ext cx="1435286" cy="1538803"/>
            <a:chOff x="1898855" y="5182424"/>
            <a:chExt cx="1435286" cy="1538803"/>
          </a:xfrm>
        </p:grpSpPr>
        <p:pic>
          <p:nvPicPr>
            <p:cNvPr id="2054" name="Picture 6" descr="Hình ảnh Những Con Bò Cái ý Tưởng Hoạt Hình Vector, Clipart Bò, Phim Hoạt  Hình Vector, Vector Bò Vector và PNG với nền trong suốt để tải xuống miễn  phí"/>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93917" l="20417" r="89917">
                          <a14:foregroundMark x1="38833" y1="28500" x2="63000" y2="14167"/>
                          <a14:foregroundMark x1="62583" y1="21833" x2="69500" y2="31667"/>
                          <a14:foregroundMark x1="68833" y1="27000" x2="76417" y2="40167"/>
                          <a14:foregroundMark x1="65667" y1="63000" x2="64083" y2="77417"/>
                          <a14:foregroundMark x1="37667" y1="57667" x2="33000" y2="78250"/>
                          <a14:foregroundMark x1="35000" y1="87250" x2="50417" y2="90167"/>
                        </a14:backgroundRemoval>
                      </a14:imgEffect>
                    </a14:imgLayer>
                  </a14:imgProps>
                </a:ext>
                <a:ext uri="{28A0092B-C50C-407E-A947-70E740481C1C}">
                  <a14:useLocalDpi xmlns:a14="http://schemas.microsoft.com/office/drawing/2010/main" val="0"/>
                </a:ext>
              </a:extLst>
            </a:blip>
            <a:srcRect l="20874" r="9950" b="5241"/>
            <a:stretch/>
          </p:blipFill>
          <p:spPr bwMode="auto">
            <a:xfrm>
              <a:off x="2223712" y="5182424"/>
              <a:ext cx="939571" cy="128706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le 26"/>
            <p:cNvSpPr/>
            <p:nvPr/>
          </p:nvSpPr>
          <p:spPr>
            <a:xfrm>
              <a:off x="1898855" y="6161150"/>
              <a:ext cx="1435286" cy="56007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latin typeface="Times New Roman" pitchFamily="18" charset="0"/>
                  <a:cs typeface="Times New Roman" pitchFamily="18" charset="0"/>
                </a:rPr>
                <a:t>11 – 4 </a:t>
              </a:r>
              <a:endParaRPr lang="vi-VN" sz="2800" dirty="0">
                <a:latin typeface="Times New Roman" pitchFamily="18" charset="0"/>
                <a:cs typeface="Times New Roman" pitchFamily="18" charset="0"/>
              </a:endParaRPr>
            </a:p>
          </p:txBody>
        </p:sp>
      </p:grpSp>
      <p:grpSp>
        <p:nvGrpSpPr>
          <p:cNvPr id="24" name="Group 23"/>
          <p:cNvGrpSpPr/>
          <p:nvPr/>
        </p:nvGrpSpPr>
        <p:grpSpPr>
          <a:xfrm>
            <a:off x="10442897" y="69686"/>
            <a:ext cx="1435286" cy="1470803"/>
            <a:chOff x="10432850" y="83439"/>
            <a:chExt cx="1435286" cy="1470803"/>
          </a:xfrm>
        </p:grpSpPr>
        <p:sp>
          <p:nvSpPr>
            <p:cNvPr id="28" name="Rounded Rectangle 27"/>
            <p:cNvSpPr/>
            <p:nvPr/>
          </p:nvSpPr>
          <p:spPr>
            <a:xfrm>
              <a:off x="10432850" y="994165"/>
              <a:ext cx="1435286" cy="56007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latin typeface="Times New Roman" pitchFamily="18" charset="0"/>
                  <a:cs typeface="Times New Roman" pitchFamily="18" charset="0"/>
                </a:rPr>
                <a:t>12 – 4 </a:t>
              </a:r>
              <a:endParaRPr lang="vi-VN" sz="2800" dirty="0">
                <a:latin typeface="Times New Roman" pitchFamily="18" charset="0"/>
                <a:cs typeface="Times New Roman" pitchFamily="18" charset="0"/>
              </a:endParaRPr>
            </a:p>
          </p:txBody>
        </p:sp>
        <p:pic>
          <p:nvPicPr>
            <p:cNvPr id="2056" name="Picture 8" descr="Con Ong Hình ảnh PNG | Vector và các tập tin PSD | Tải về miễn phí trên  Pngtree"/>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16500" b="85500" l="12917" r="83833">
                          <a14:foregroundMark x1="59167" y1="50667" x2="55667" y2="57333"/>
                          <a14:foregroundMark x1="74083" y1="47250" x2="76250" y2="56083"/>
                        </a14:backgroundRemoval>
                      </a14:imgEffect>
                    </a14:imgLayer>
                  </a14:imgProps>
                </a:ext>
                <a:ext uri="{28A0092B-C50C-407E-A947-70E740481C1C}">
                  <a14:useLocalDpi xmlns:a14="http://schemas.microsoft.com/office/drawing/2010/main" val="0"/>
                </a:ext>
              </a:extLst>
            </a:blip>
            <a:srcRect l="12565" t="16772" r="16130" b="14360"/>
            <a:stretch/>
          </p:blipFill>
          <p:spPr bwMode="auto">
            <a:xfrm flipH="1">
              <a:off x="10642493" y="83439"/>
              <a:ext cx="1016000" cy="9812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48" name="Group 2047"/>
          <p:cNvGrpSpPr/>
          <p:nvPr/>
        </p:nvGrpSpPr>
        <p:grpSpPr>
          <a:xfrm>
            <a:off x="8799672" y="1718275"/>
            <a:ext cx="1435286" cy="1529961"/>
            <a:chOff x="8799672" y="1718275"/>
            <a:chExt cx="1435286" cy="1529961"/>
          </a:xfrm>
        </p:grpSpPr>
        <p:pic>
          <p:nvPicPr>
            <p:cNvPr id="2058" name="Picture 10" descr="Hình ảnh Mèo Hoạt Hình Mèo Con Mèo, Mèo Clipart, đáng Yêu, Vật Nuôi Vector  và PNG với nền trong suốt để tải xuống miễn phí"/>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0" b="100000" l="10000" r="90000">
                          <a14:foregroundMark x1="62750" y1="26500" x2="71167" y2="52500"/>
                          <a14:foregroundMark x1="72250" y1="29667" x2="53750" y2="54583"/>
                          <a14:foregroundMark x1="51583" y1="34500" x2="78583" y2="40833"/>
                          <a14:foregroundMark x1="39417" y1="29167" x2="28250" y2="27083"/>
                          <a14:foregroundMark x1="28250" y1="27083" x2="18167" y2="44583"/>
                          <a14:foregroundMark x1="21917" y1="45583" x2="30917" y2="48250"/>
                          <a14:foregroundMark x1="35167" y1="49333" x2="42083" y2="39250"/>
                          <a14:foregroundMark x1="42083" y1="39250" x2="36750" y2="29167"/>
                          <a14:foregroundMark x1="36250" y1="29167" x2="36250" y2="41333"/>
                          <a14:foregroundMark x1="26167" y1="42417" x2="33000" y2="44583"/>
                        </a14:backgroundRemoval>
                      </a14:imgEffect>
                    </a14:imgLayer>
                  </a14:imgProps>
                </a:ext>
                <a:ext uri="{28A0092B-C50C-407E-A947-70E740481C1C}">
                  <a14:useLocalDpi xmlns:a14="http://schemas.microsoft.com/office/drawing/2010/main" val="0"/>
                </a:ext>
              </a:extLst>
            </a:blip>
            <a:srcRect/>
            <a:stretch>
              <a:fillRect/>
            </a:stretch>
          </p:blipFill>
          <p:spPr bwMode="auto">
            <a:xfrm>
              <a:off x="8940802" y="1718275"/>
              <a:ext cx="1144993" cy="1144993"/>
            </a:xfrm>
            <a:prstGeom prst="rect">
              <a:avLst/>
            </a:prstGeom>
            <a:noFill/>
            <a:extLst>
              <a:ext uri="{909E8E84-426E-40DD-AFC4-6F175D3DCCD1}">
                <a14:hiddenFill xmlns:a14="http://schemas.microsoft.com/office/drawing/2010/main">
                  <a:solidFill>
                    <a:srgbClr val="FFFFFF"/>
                  </a:solidFill>
                </a14:hiddenFill>
              </a:ext>
            </a:extLst>
          </p:spPr>
        </p:pic>
        <p:sp>
          <p:nvSpPr>
            <p:cNvPr id="29" name="Rounded Rectangle 28"/>
            <p:cNvSpPr/>
            <p:nvPr/>
          </p:nvSpPr>
          <p:spPr>
            <a:xfrm>
              <a:off x="8799672" y="2688159"/>
              <a:ext cx="1435286" cy="56007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latin typeface="Times New Roman" pitchFamily="18" charset="0"/>
                  <a:cs typeface="Times New Roman" pitchFamily="18" charset="0"/>
                </a:rPr>
                <a:t>13 – 6 </a:t>
              </a:r>
              <a:endParaRPr lang="vi-VN" sz="2800" dirty="0">
                <a:latin typeface="Times New Roman" pitchFamily="18" charset="0"/>
                <a:cs typeface="Times New Roman" pitchFamily="18" charset="0"/>
              </a:endParaRPr>
            </a:p>
          </p:txBody>
        </p:sp>
      </p:grpSp>
      <p:grpSp>
        <p:nvGrpSpPr>
          <p:cNvPr id="2049" name="Group 2048"/>
          <p:cNvGrpSpPr/>
          <p:nvPr/>
        </p:nvGrpSpPr>
        <p:grpSpPr>
          <a:xfrm>
            <a:off x="10580998" y="3387263"/>
            <a:ext cx="1435286" cy="1347787"/>
            <a:chOff x="10580998" y="3387263"/>
            <a:chExt cx="1435286" cy="1347787"/>
          </a:xfrm>
        </p:grpSpPr>
        <p:pic>
          <p:nvPicPr>
            <p:cNvPr id="2060" name="Picture 12" descr="Con Chó Dễ Thương Đáng Yêu Kỹ - Miễn Phí vector hình ảnh trên Pixabay"/>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769050" y="3387263"/>
              <a:ext cx="1088092" cy="1192430"/>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10580998" y="4174973"/>
              <a:ext cx="1435286" cy="56007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latin typeface="Times New Roman" pitchFamily="18" charset="0"/>
                  <a:cs typeface="Times New Roman" pitchFamily="18" charset="0"/>
                </a:rPr>
                <a:t>11 – 5 </a:t>
              </a:r>
              <a:endParaRPr lang="vi-VN" sz="2800" dirty="0">
                <a:latin typeface="Times New Roman" pitchFamily="18" charset="0"/>
                <a:cs typeface="Times New Roman" pitchFamily="18" charset="0"/>
              </a:endParaRPr>
            </a:p>
          </p:txBody>
        </p:sp>
      </p:grpSp>
      <p:grpSp>
        <p:nvGrpSpPr>
          <p:cNvPr id="2051" name="Group 2050"/>
          <p:cNvGrpSpPr/>
          <p:nvPr/>
        </p:nvGrpSpPr>
        <p:grpSpPr>
          <a:xfrm>
            <a:off x="8799672" y="5075375"/>
            <a:ext cx="2350821" cy="1563759"/>
            <a:chOff x="8799672" y="5075375"/>
            <a:chExt cx="2350821" cy="1563759"/>
          </a:xfrm>
        </p:grpSpPr>
        <p:pic>
          <p:nvPicPr>
            <p:cNvPr id="2062" name="Picture 14" descr="Con voi elephant vector 2278 ~ MrPixelVn - Chia sẻ Đồ họa vector pixel miễn  phí"/>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3944" b="98592" l="833" r="94000">
                          <a14:foregroundMark x1="46333" y1="25070" x2="52667" y2="30000"/>
                          <a14:foregroundMark x1="17333" y1="85775" x2="17000" y2="86901"/>
                          <a14:foregroundMark x1="39333" y1="93521" x2="34333" y2="96761"/>
                          <a14:foregroundMark x1="60000" y1="86197" x2="63333" y2="8901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799672" y="5075375"/>
              <a:ext cx="1321486" cy="1563759"/>
            </a:xfrm>
            <a:prstGeom prst="rect">
              <a:avLst/>
            </a:prstGeom>
            <a:noFill/>
            <a:extLst>
              <a:ext uri="{909E8E84-426E-40DD-AFC4-6F175D3DCCD1}">
                <a14:hiddenFill xmlns:a14="http://schemas.microsoft.com/office/drawing/2010/main">
                  <a:solidFill>
                    <a:srgbClr val="FFFFFF"/>
                  </a:solidFill>
                </a14:hiddenFill>
              </a:ext>
            </a:extLst>
          </p:spPr>
        </p:pic>
        <p:sp>
          <p:nvSpPr>
            <p:cNvPr id="31" name="Rounded Rectangle 30"/>
            <p:cNvSpPr/>
            <p:nvPr/>
          </p:nvSpPr>
          <p:spPr>
            <a:xfrm>
              <a:off x="9715207" y="5655578"/>
              <a:ext cx="1435286" cy="56007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latin typeface="Times New Roman" pitchFamily="18" charset="0"/>
                  <a:cs typeface="Times New Roman" pitchFamily="18" charset="0"/>
                </a:rPr>
                <a:t>12 – 3 </a:t>
              </a:r>
              <a:endParaRPr lang="vi-VN" sz="2800" dirty="0">
                <a:latin typeface="Times New Roman" pitchFamily="18" charset="0"/>
                <a:cs typeface="Times New Roman" pitchFamily="18" charset="0"/>
              </a:endParaRPr>
            </a:p>
          </p:txBody>
        </p:sp>
      </p:grpSp>
    </p:spTree>
    <p:extLst>
      <p:ext uri="{BB962C8B-B14F-4D97-AF65-F5344CB8AC3E}">
        <p14:creationId xmlns:p14="http://schemas.microsoft.com/office/powerpoint/2010/main" val="234042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1.21387E-6 L 0.35234 0.0363 " pathEditMode="relative" rAng="0" ptsTypes="AA">
                                      <p:cBhvr>
                                        <p:cTn id="6" dur="2000" fill="hold"/>
                                        <p:tgtEl>
                                          <p:spTgt spid="18"/>
                                        </p:tgtEl>
                                        <p:attrNameLst>
                                          <p:attrName>ppt_x</p:attrName>
                                          <p:attrName>ppt_y</p:attrName>
                                        </p:attrNameLst>
                                      </p:cBhvr>
                                      <p:rCtr x="17617" y="1803"/>
                                    </p:animMotion>
                                  </p:childTnLst>
                                </p:cTn>
                              </p:par>
                            </p:childTnLst>
                          </p:cTn>
                        </p:par>
                        <p:par>
                          <p:cTn id="7" fill="hold">
                            <p:stCondLst>
                              <p:cond delay="2000"/>
                            </p:stCondLst>
                            <p:childTnLst>
                              <p:par>
                                <p:cTn id="8" presetID="53" presetClass="exit" presetSubtype="32" fill="hold" nodeType="afterEffect">
                                  <p:stCondLst>
                                    <p:cond delay="0"/>
                                  </p:stCondLst>
                                  <p:childTnLst>
                                    <p:anim calcmode="lin" valueType="num">
                                      <p:cBhvr>
                                        <p:cTn id="9" dur="1500"/>
                                        <p:tgtEl>
                                          <p:spTgt spid="18"/>
                                        </p:tgtEl>
                                        <p:attrNameLst>
                                          <p:attrName>ppt_w</p:attrName>
                                        </p:attrNameLst>
                                      </p:cBhvr>
                                      <p:tavLst>
                                        <p:tav tm="0">
                                          <p:val>
                                            <p:strVal val="ppt_w"/>
                                          </p:val>
                                        </p:tav>
                                        <p:tav tm="100000">
                                          <p:val>
                                            <p:fltVal val="0"/>
                                          </p:val>
                                        </p:tav>
                                      </p:tavLst>
                                    </p:anim>
                                    <p:anim calcmode="lin" valueType="num">
                                      <p:cBhvr>
                                        <p:cTn id="10" dur="1500"/>
                                        <p:tgtEl>
                                          <p:spTgt spid="18"/>
                                        </p:tgtEl>
                                        <p:attrNameLst>
                                          <p:attrName>ppt_h</p:attrName>
                                        </p:attrNameLst>
                                      </p:cBhvr>
                                      <p:tavLst>
                                        <p:tav tm="0">
                                          <p:val>
                                            <p:strVal val="ppt_h"/>
                                          </p:val>
                                        </p:tav>
                                        <p:tav tm="100000">
                                          <p:val>
                                            <p:fltVal val="0"/>
                                          </p:val>
                                        </p:tav>
                                      </p:tavLst>
                                    </p:anim>
                                    <p:animEffect transition="out" filter="fade">
                                      <p:cBhvr>
                                        <p:cTn id="11" dur="1500"/>
                                        <p:tgtEl>
                                          <p:spTgt spid="18"/>
                                        </p:tgtEl>
                                      </p:cBhvr>
                                    </p:animEffect>
                                    <p:set>
                                      <p:cBhvr>
                                        <p:cTn id="12" dur="1" fill="hold">
                                          <p:stCondLst>
                                            <p:cond delay="1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79167E-6 -1.32948E-6 L 0.31432 0.44671 " pathEditMode="relative" rAng="0" ptsTypes="AA">
                                      <p:cBhvr>
                                        <p:cTn id="16" dur="2000" fill="hold"/>
                                        <p:tgtEl>
                                          <p:spTgt spid="19"/>
                                        </p:tgtEl>
                                        <p:attrNameLst>
                                          <p:attrName>ppt_x</p:attrName>
                                          <p:attrName>ppt_y</p:attrName>
                                        </p:attrNameLst>
                                      </p:cBhvr>
                                      <p:rCtr x="15716" y="22335"/>
                                    </p:animMotion>
                                  </p:childTnLst>
                                </p:cTn>
                              </p:par>
                            </p:childTnLst>
                          </p:cTn>
                        </p:par>
                        <p:par>
                          <p:cTn id="17" fill="hold">
                            <p:stCondLst>
                              <p:cond delay="2000"/>
                            </p:stCondLst>
                            <p:childTnLst>
                              <p:par>
                                <p:cTn id="18" presetID="53" presetClass="exit" presetSubtype="32" fill="hold" nodeType="afterEffect">
                                  <p:stCondLst>
                                    <p:cond delay="0"/>
                                  </p:stCondLst>
                                  <p:childTnLst>
                                    <p:anim calcmode="lin" valueType="num">
                                      <p:cBhvr>
                                        <p:cTn id="19" dur="1500"/>
                                        <p:tgtEl>
                                          <p:spTgt spid="19"/>
                                        </p:tgtEl>
                                        <p:attrNameLst>
                                          <p:attrName>ppt_w</p:attrName>
                                        </p:attrNameLst>
                                      </p:cBhvr>
                                      <p:tavLst>
                                        <p:tav tm="0">
                                          <p:val>
                                            <p:strVal val="ppt_w"/>
                                          </p:val>
                                        </p:tav>
                                        <p:tav tm="100000">
                                          <p:val>
                                            <p:fltVal val="0"/>
                                          </p:val>
                                        </p:tav>
                                      </p:tavLst>
                                    </p:anim>
                                    <p:anim calcmode="lin" valueType="num">
                                      <p:cBhvr>
                                        <p:cTn id="20" dur="1500"/>
                                        <p:tgtEl>
                                          <p:spTgt spid="19"/>
                                        </p:tgtEl>
                                        <p:attrNameLst>
                                          <p:attrName>ppt_h</p:attrName>
                                        </p:attrNameLst>
                                      </p:cBhvr>
                                      <p:tavLst>
                                        <p:tav tm="0">
                                          <p:val>
                                            <p:strVal val="ppt_h"/>
                                          </p:val>
                                        </p:tav>
                                        <p:tav tm="100000">
                                          <p:val>
                                            <p:fltVal val="0"/>
                                          </p:val>
                                        </p:tav>
                                      </p:tavLst>
                                    </p:anim>
                                    <p:animEffect transition="out" filter="fade">
                                      <p:cBhvr>
                                        <p:cTn id="21" dur="1500"/>
                                        <p:tgtEl>
                                          <p:spTgt spid="19"/>
                                        </p:tgtEl>
                                      </p:cBhvr>
                                    </p:animEffect>
                                    <p:set>
                                      <p:cBhvr>
                                        <p:cTn id="22" dur="1" fill="hold">
                                          <p:stCondLst>
                                            <p:cond delay="1499"/>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2.08333E-7 -1.6185E-6 L 0.42383 -0.27861 " pathEditMode="relative" rAng="0" ptsTypes="AA">
                                      <p:cBhvr>
                                        <p:cTn id="26" dur="2000" fill="hold"/>
                                        <p:tgtEl>
                                          <p:spTgt spid="22"/>
                                        </p:tgtEl>
                                        <p:attrNameLst>
                                          <p:attrName>ppt_x</p:attrName>
                                          <p:attrName>ppt_y</p:attrName>
                                        </p:attrNameLst>
                                      </p:cBhvr>
                                      <p:rCtr x="21185" y="-13942"/>
                                    </p:animMotion>
                                  </p:childTnLst>
                                </p:cTn>
                              </p:par>
                            </p:childTnLst>
                          </p:cTn>
                        </p:par>
                        <p:par>
                          <p:cTn id="27" fill="hold">
                            <p:stCondLst>
                              <p:cond delay="2000"/>
                            </p:stCondLst>
                            <p:childTnLst>
                              <p:par>
                                <p:cTn id="28" presetID="53" presetClass="exit" presetSubtype="32" fill="hold" nodeType="afterEffect">
                                  <p:stCondLst>
                                    <p:cond delay="0"/>
                                  </p:stCondLst>
                                  <p:childTnLst>
                                    <p:anim calcmode="lin" valueType="num">
                                      <p:cBhvr>
                                        <p:cTn id="29" dur="1500"/>
                                        <p:tgtEl>
                                          <p:spTgt spid="22"/>
                                        </p:tgtEl>
                                        <p:attrNameLst>
                                          <p:attrName>ppt_w</p:attrName>
                                        </p:attrNameLst>
                                      </p:cBhvr>
                                      <p:tavLst>
                                        <p:tav tm="0">
                                          <p:val>
                                            <p:strVal val="ppt_w"/>
                                          </p:val>
                                        </p:tav>
                                        <p:tav tm="100000">
                                          <p:val>
                                            <p:fltVal val="0"/>
                                          </p:val>
                                        </p:tav>
                                      </p:tavLst>
                                    </p:anim>
                                    <p:anim calcmode="lin" valueType="num">
                                      <p:cBhvr>
                                        <p:cTn id="30" dur="1500"/>
                                        <p:tgtEl>
                                          <p:spTgt spid="22"/>
                                        </p:tgtEl>
                                        <p:attrNameLst>
                                          <p:attrName>ppt_h</p:attrName>
                                        </p:attrNameLst>
                                      </p:cBhvr>
                                      <p:tavLst>
                                        <p:tav tm="0">
                                          <p:val>
                                            <p:strVal val="ppt_h"/>
                                          </p:val>
                                        </p:tav>
                                        <p:tav tm="100000">
                                          <p:val>
                                            <p:fltVal val="0"/>
                                          </p:val>
                                        </p:tav>
                                      </p:tavLst>
                                    </p:anim>
                                    <p:animEffect transition="out" filter="fade">
                                      <p:cBhvr>
                                        <p:cTn id="31" dur="1500"/>
                                        <p:tgtEl>
                                          <p:spTgt spid="22"/>
                                        </p:tgtEl>
                                      </p:cBhvr>
                                    </p:animEffect>
                                    <p:set>
                                      <p:cBhvr>
                                        <p:cTn id="32" dur="1" fill="hold">
                                          <p:stCondLst>
                                            <p:cond delay="1499"/>
                                          </p:stCondLst>
                                        </p:cTn>
                                        <p:tgtEl>
                                          <p:spTgt spid="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4" presetClass="path" presetSubtype="0" accel="50000" decel="50000" fill="hold" nodeType="clickEffect">
                                  <p:stCondLst>
                                    <p:cond delay="0"/>
                                  </p:stCondLst>
                                  <p:childTnLst>
                                    <p:animMotion origin="layout" path="M -3.33333E-6 -8.09249E-7 L 0.28815 -0.24971 " pathEditMode="relative" rAng="0" ptsTypes="AA">
                                      <p:cBhvr>
                                        <p:cTn id="36" dur="2000" fill="hold"/>
                                        <p:tgtEl>
                                          <p:spTgt spid="23"/>
                                        </p:tgtEl>
                                        <p:attrNameLst>
                                          <p:attrName>ppt_x</p:attrName>
                                          <p:attrName>ppt_y</p:attrName>
                                        </p:attrNameLst>
                                      </p:cBhvr>
                                      <p:rCtr x="14401" y="-12486"/>
                                    </p:animMotion>
                                  </p:childTnLst>
                                </p:cTn>
                              </p:par>
                            </p:childTnLst>
                          </p:cTn>
                        </p:par>
                        <p:par>
                          <p:cTn id="37" fill="hold">
                            <p:stCondLst>
                              <p:cond delay="2000"/>
                            </p:stCondLst>
                            <p:childTnLst>
                              <p:par>
                                <p:cTn id="38" presetID="53" presetClass="exit" presetSubtype="32" fill="hold" nodeType="afterEffect">
                                  <p:stCondLst>
                                    <p:cond delay="0"/>
                                  </p:stCondLst>
                                  <p:childTnLst>
                                    <p:anim calcmode="lin" valueType="num">
                                      <p:cBhvr>
                                        <p:cTn id="39" dur="1500"/>
                                        <p:tgtEl>
                                          <p:spTgt spid="23"/>
                                        </p:tgtEl>
                                        <p:attrNameLst>
                                          <p:attrName>ppt_w</p:attrName>
                                        </p:attrNameLst>
                                      </p:cBhvr>
                                      <p:tavLst>
                                        <p:tav tm="0">
                                          <p:val>
                                            <p:strVal val="ppt_w"/>
                                          </p:val>
                                        </p:tav>
                                        <p:tav tm="100000">
                                          <p:val>
                                            <p:fltVal val="0"/>
                                          </p:val>
                                        </p:tav>
                                      </p:tavLst>
                                    </p:anim>
                                    <p:anim calcmode="lin" valueType="num">
                                      <p:cBhvr>
                                        <p:cTn id="40" dur="1500"/>
                                        <p:tgtEl>
                                          <p:spTgt spid="23"/>
                                        </p:tgtEl>
                                        <p:attrNameLst>
                                          <p:attrName>ppt_h</p:attrName>
                                        </p:attrNameLst>
                                      </p:cBhvr>
                                      <p:tavLst>
                                        <p:tav tm="0">
                                          <p:val>
                                            <p:strVal val="ppt_h"/>
                                          </p:val>
                                        </p:tav>
                                        <p:tav tm="100000">
                                          <p:val>
                                            <p:fltVal val="0"/>
                                          </p:val>
                                        </p:tav>
                                      </p:tavLst>
                                    </p:anim>
                                    <p:animEffect transition="out" filter="fade">
                                      <p:cBhvr>
                                        <p:cTn id="41" dur="1500"/>
                                        <p:tgtEl>
                                          <p:spTgt spid="23"/>
                                        </p:tgtEl>
                                      </p:cBhvr>
                                    </p:animEffect>
                                    <p:set>
                                      <p:cBhvr>
                                        <p:cTn id="42" dur="1" fill="hold">
                                          <p:stCondLst>
                                            <p:cond delay="1499"/>
                                          </p:stCondLst>
                                        </p:cTn>
                                        <p:tgtEl>
                                          <p:spTgt spid="2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3.33333E-6 3.64162E-6 L -0.42148 0.7341 " pathEditMode="relative" rAng="0" ptsTypes="AA">
                                      <p:cBhvr>
                                        <p:cTn id="46" dur="2000" fill="hold"/>
                                        <p:tgtEl>
                                          <p:spTgt spid="24"/>
                                        </p:tgtEl>
                                        <p:attrNameLst>
                                          <p:attrName>ppt_x</p:attrName>
                                          <p:attrName>ppt_y</p:attrName>
                                        </p:attrNameLst>
                                      </p:cBhvr>
                                      <p:rCtr x="-21081" y="36694"/>
                                    </p:animMotion>
                                  </p:childTnLst>
                                </p:cTn>
                              </p:par>
                            </p:childTnLst>
                          </p:cTn>
                        </p:par>
                        <p:par>
                          <p:cTn id="47" fill="hold">
                            <p:stCondLst>
                              <p:cond delay="2000"/>
                            </p:stCondLst>
                            <p:childTnLst>
                              <p:par>
                                <p:cTn id="48" presetID="53" presetClass="exit" presetSubtype="32" fill="hold" nodeType="afterEffect">
                                  <p:stCondLst>
                                    <p:cond delay="0"/>
                                  </p:stCondLst>
                                  <p:childTnLst>
                                    <p:anim calcmode="lin" valueType="num">
                                      <p:cBhvr>
                                        <p:cTn id="49" dur="1500"/>
                                        <p:tgtEl>
                                          <p:spTgt spid="24"/>
                                        </p:tgtEl>
                                        <p:attrNameLst>
                                          <p:attrName>ppt_w</p:attrName>
                                        </p:attrNameLst>
                                      </p:cBhvr>
                                      <p:tavLst>
                                        <p:tav tm="0">
                                          <p:val>
                                            <p:strVal val="ppt_w"/>
                                          </p:val>
                                        </p:tav>
                                        <p:tav tm="100000">
                                          <p:val>
                                            <p:fltVal val="0"/>
                                          </p:val>
                                        </p:tav>
                                      </p:tavLst>
                                    </p:anim>
                                    <p:anim calcmode="lin" valueType="num">
                                      <p:cBhvr>
                                        <p:cTn id="50" dur="1500"/>
                                        <p:tgtEl>
                                          <p:spTgt spid="24"/>
                                        </p:tgtEl>
                                        <p:attrNameLst>
                                          <p:attrName>ppt_h</p:attrName>
                                        </p:attrNameLst>
                                      </p:cBhvr>
                                      <p:tavLst>
                                        <p:tav tm="0">
                                          <p:val>
                                            <p:strVal val="ppt_h"/>
                                          </p:val>
                                        </p:tav>
                                        <p:tav tm="100000">
                                          <p:val>
                                            <p:fltVal val="0"/>
                                          </p:val>
                                        </p:tav>
                                      </p:tavLst>
                                    </p:anim>
                                    <p:animEffect transition="out" filter="fade">
                                      <p:cBhvr>
                                        <p:cTn id="51" dur="1500"/>
                                        <p:tgtEl>
                                          <p:spTgt spid="24"/>
                                        </p:tgtEl>
                                      </p:cBhvr>
                                    </p:animEffect>
                                    <p:set>
                                      <p:cBhvr>
                                        <p:cTn id="52" dur="1" fill="hold">
                                          <p:stCondLst>
                                            <p:cond delay="1499"/>
                                          </p:stCondLst>
                                        </p:cTn>
                                        <p:tgtEl>
                                          <p:spTgt spid="2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1.04167E-6 1.50289E-6 L -0.27865 0.28162 " pathEditMode="relative" rAng="0" ptsTypes="AA">
                                      <p:cBhvr>
                                        <p:cTn id="56" dur="2000" fill="hold"/>
                                        <p:tgtEl>
                                          <p:spTgt spid="2048"/>
                                        </p:tgtEl>
                                        <p:attrNameLst>
                                          <p:attrName>ppt_x</p:attrName>
                                          <p:attrName>ppt_y</p:attrName>
                                        </p:attrNameLst>
                                      </p:cBhvr>
                                      <p:rCtr x="-13932" y="14081"/>
                                    </p:animMotion>
                                  </p:childTnLst>
                                </p:cTn>
                              </p:par>
                            </p:childTnLst>
                          </p:cTn>
                        </p:par>
                        <p:par>
                          <p:cTn id="57" fill="hold">
                            <p:stCondLst>
                              <p:cond delay="2000"/>
                            </p:stCondLst>
                            <p:childTnLst>
                              <p:par>
                                <p:cTn id="58" presetID="53" presetClass="exit" presetSubtype="32" fill="hold" nodeType="afterEffect">
                                  <p:stCondLst>
                                    <p:cond delay="0"/>
                                  </p:stCondLst>
                                  <p:childTnLst>
                                    <p:anim calcmode="lin" valueType="num">
                                      <p:cBhvr>
                                        <p:cTn id="59" dur="1500"/>
                                        <p:tgtEl>
                                          <p:spTgt spid="2048"/>
                                        </p:tgtEl>
                                        <p:attrNameLst>
                                          <p:attrName>ppt_w</p:attrName>
                                        </p:attrNameLst>
                                      </p:cBhvr>
                                      <p:tavLst>
                                        <p:tav tm="0">
                                          <p:val>
                                            <p:strVal val="ppt_w"/>
                                          </p:val>
                                        </p:tav>
                                        <p:tav tm="100000">
                                          <p:val>
                                            <p:fltVal val="0"/>
                                          </p:val>
                                        </p:tav>
                                      </p:tavLst>
                                    </p:anim>
                                    <p:anim calcmode="lin" valueType="num">
                                      <p:cBhvr>
                                        <p:cTn id="60" dur="1500"/>
                                        <p:tgtEl>
                                          <p:spTgt spid="2048"/>
                                        </p:tgtEl>
                                        <p:attrNameLst>
                                          <p:attrName>ppt_h</p:attrName>
                                        </p:attrNameLst>
                                      </p:cBhvr>
                                      <p:tavLst>
                                        <p:tav tm="0">
                                          <p:val>
                                            <p:strVal val="ppt_h"/>
                                          </p:val>
                                        </p:tav>
                                        <p:tav tm="100000">
                                          <p:val>
                                            <p:fltVal val="0"/>
                                          </p:val>
                                        </p:tav>
                                      </p:tavLst>
                                    </p:anim>
                                    <p:animEffect transition="out" filter="fade">
                                      <p:cBhvr>
                                        <p:cTn id="61" dur="1500"/>
                                        <p:tgtEl>
                                          <p:spTgt spid="2048"/>
                                        </p:tgtEl>
                                      </p:cBhvr>
                                    </p:animEffect>
                                    <p:set>
                                      <p:cBhvr>
                                        <p:cTn id="62" dur="1" fill="hold">
                                          <p:stCondLst>
                                            <p:cond delay="1499"/>
                                          </p:stCondLst>
                                        </p:cTn>
                                        <p:tgtEl>
                                          <p:spTgt spid="204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2.70833E-6 4.91329E-6 L -0.42981 -0.1748 " pathEditMode="relative" rAng="0" ptsTypes="AA">
                                      <p:cBhvr>
                                        <p:cTn id="66" dur="2000" fill="hold"/>
                                        <p:tgtEl>
                                          <p:spTgt spid="2049"/>
                                        </p:tgtEl>
                                        <p:attrNameLst>
                                          <p:attrName>ppt_x</p:attrName>
                                          <p:attrName>ppt_y</p:attrName>
                                        </p:attrNameLst>
                                      </p:cBhvr>
                                      <p:rCtr x="-21497" y="-8740"/>
                                    </p:animMotion>
                                  </p:childTnLst>
                                </p:cTn>
                              </p:par>
                            </p:childTnLst>
                          </p:cTn>
                        </p:par>
                        <p:par>
                          <p:cTn id="67" fill="hold">
                            <p:stCondLst>
                              <p:cond delay="2000"/>
                            </p:stCondLst>
                            <p:childTnLst>
                              <p:par>
                                <p:cTn id="68" presetID="53" presetClass="exit" presetSubtype="32" fill="hold" nodeType="afterEffect">
                                  <p:stCondLst>
                                    <p:cond delay="0"/>
                                  </p:stCondLst>
                                  <p:childTnLst>
                                    <p:anim calcmode="lin" valueType="num">
                                      <p:cBhvr>
                                        <p:cTn id="69" dur="1500"/>
                                        <p:tgtEl>
                                          <p:spTgt spid="2049"/>
                                        </p:tgtEl>
                                        <p:attrNameLst>
                                          <p:attrName>ppt_w</p:attrName>
                                        </p:attrNameLst>
                                      </p:cBhvr>
                                      <p:tavLst>
                                        <p:tav tm="0">
                                          <p:val>
                                            <p:strVal val="ppt_w"/>
                                          </p:val>
                                        </p:tav>
                                        <p:tav tm="100000">
                                          <p:val>
                                            <p:fltVal val="0"/>
                                          </p:val>
                                        </p:tav>
                                      </p:tavLst>
                                    </p:anim>
                                    <p:anim calcmode="lin" valueType="num">
                                      <p:cBhvr>
                                        <p:cTn id="70" dur="1500"/>
                                        <p:tgtEl>
                                          <p:spTgt spid="2049"/>
                                        </p:tgtEl>
                                        <p:attrNameLst>
                                          <p:attrName>ppt_h</p:attrName>
                                        </p:attrNameLst>
                                      </p:cBhvr>
                                      <p:tavLst>
                                        <p:tav tm="0">
                                          <p:val>
                                            <p:strVal val="ppt_h"/>
                                          </p:val>
                                        </p:tav>
                                        <p:tav tm="100000">
                                          <p:val>
                                            <p:fltVal val="0"/>
                                          </p:val>
                                        </p:tav>
                                      </p:tavLst>
                                    </p:anim>
                                    <p:animEffect transition="out" filter="fade">
                                      <p:cBhvr>
                                        <p:cTn id="71" dur="1500"/>
                                        <p:tgtEl>
                                          <p:spTgt spid="2049"/>
                                        </p:tgtEl>
                                      </p:cBhvr>
                                    </p:animEffect>
                                    <p:set>
                                      <p:cBhvr>
                                        <p:cTn id="72" dur="1" fill="hold">
                                          <p:stCondLst>
                                            <p:cond delay="1499"/>
                                          </p:stCondLst>
                                        </p:cTn>
                                        <p:tgtEl>
                                          <p:spTgt spid="204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64" presetClass="path" presetSubtype="0" accel="50000" decel="50000" fill="hold" nodeType="clickEffect">
                                  <p:stCondLst>
                                    <p:cond delay="0"/>
                                  </p:stCondLst>
                                  <p:childTnLst>
                                    <p:animMotion origin="layout" path="M 1.04167E-6 2.02312E-6 L -0.31302 -0.68532 " pathEditMode="relative" rAng="0" ptsTypes="AA">
                                      <p:cBhvr>
                                        <p:cTn id="76" dur="2000" fill="hold"/>
                                        <p:tgtEl>
                                          <p:spTgt spid="2051"/>
                                        </p:tgtEl>
                                        <p:attrNameLst>
                                          <p:attrName>ppt_x</p:attrName>
                                          <p:attrName>ppt_y</p:attrName>
                                        </p:attrNameLst>
                                      </p:cBhvr>
                                      <p:rCtr x="-15651" y="-34266"/>
                                    </p:animMotion>
                                  </p:childTnLst>
                                </p:cTn>
                              </p:par>
                            </p:childTnLst>
                          </p:cTn>
                        </p:par>
                        <p:par>
                          <p:cTn id="77" fill="hold">
                            <p:stCondLst>
                              <p:cond delay="2000"/>
                            </p:stCondLst>
                            <p:childTnLst>
                              <p:par>
                                <p:cTn id="78" presetID="53" presetClass="exit" presetSubtype="32" fill="hold" nodeType="afterEffect">
                                  <p:stCondLst>
                                    <p:cond delay="0"/>
                                  </p:stCondLst>
                                  <p:childTnLst>
                                    <p:anim calcmode="lin" valueType="num">
                                      <p:cBhvr>
                                        <p:cTn id="79" dur="1500"/>
                                        <p:tgtEl>
                                          <p:spTgt spid="2051"/>
                                        </p:tgtEl>
                                        <p:attrNameLst>
                                          <p:attrName>ppt_w</p:attrName>
                                        </p:attrNameLst>
                                      </p:cBhvr>
                                      <p:tavLst>
                                        <p:tav tm="0">
                                          <p:val>
                                            <p:strVal val="ppt_w"/>
                                          </p:val>
                                        </p:tav>
                                        <p:tav tm="100000">
                                          <p:val>
                                            <p:fltVal val="0"/>
                                          </p:val>
                                        </p:tav>
                                      </p:tavLst>
                                    </p:anim>
                                    <p:anim calcmode="lin" valueType="num">
                                      <p:cBhvr>
                                        <p:cTn id="80" dur="1500"/>
                                        <p:tgtEl>
                                          <p:spTgt spid="2051"/>
                                        </p:tgtEl>
                                        <p:attrNameLst>
                                          <p:attrName>ppt_h</p:attrName>
                                        </p:attrNameLst>
                                      </p:cBhvr>
                                      <p:tavLst>
                                        <p:tav tm="0">
                                          <p:val>
                                            <p:strVal val="ppt_h"/>
                                          </p:val>
                                        </p:tav>
                                        <p:tav tm="100000">
                                          <p:val>
                                            <p:fltVal val="0"/>
                                          </p:val>
                                        </p:tav>
                                      </p:tavLst>
                                    </p:anim>
                                    <p:animEffect transition="out" filter="fade">
                                      <p:cBhvr>
                                        <p:cTn id="81" dur="1500"/>
                                        <p:tgtEl>
                                          <p:spTgt spid="2051"/>
                                        </p:tgtEl>
                                      </p:cBhvr>
                                    </p:animEffect>
                                    <p:set>
                                      <p:cBhvr>
                                        <p:cTn id="82" dur="1" fill="hold">
                                          <p:stCondLst>
                                            <p:cond delay="1499"/>
                                          </p:stCondLst>
                                        </p:cTn>
                                        <p:tgtEl>
                                          <p:spTgt spid="2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b="-8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1930769" y="252671"/>
            <a:ext cx="3316598" cy="678033"/>
            <a:chOff x="1253941" y="511805"/>
            <a:chExt cx="3316598" cy="678033"/>
          </a:xfrm>
        </p:grpSpPr>
        <p:grpSp>
          <p:nvGrpSpPr>
            <p:cNvPr id="8" name="Group 7"/>
            <p:cNvGrpSpPr/>
            <p:nvPr/>
          </p:nvGrpSpPr>
          <p:grpSpPr>
            <a:xfrm>
              <a:off x="1253941" y="554838"/>
              <a:ext cx="654049" cy="635000"/>
              <a:chOff x="7934325" y="85725"/>
              <a:chExt cx="654049" cy="635000"/>
            </a:xfrm>
          </p:grpSpPr>
          <p:sp>
            <p:nvSpPr>
              <p:cNvPr id="10" name="Oval 9"/>
              <p:cNvSpPr/>
              <p:nvPr/>
            </p:nvSpPr>
            <p:spPr>
              <a:xfrm>
                <a:off x="8001000" y="152400"/>
                <a:ext cx="520700" cy="495300"/>
              </a:xfrm>
              <a:prstGeom prst="ellipse">
                <a:avLst/>
              </a:prstGeom>
              <a:solidFill>
                <a:srgbClr val="FFC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ysClr val="windowText" lastClr="000000"/>
                    </a:solidFill>
                    <a:latin typeface="Times New Roman" pitchFamily="18" charset="0"/>
                    <a:cs typeface="Times New Roman" pitchFamily="18" charset="0"/>
                  </a:rPr>
                  <a:t>2</a:t>
                </a:r>
                <a:endParaRPr lang="vi-VN" sz="2800" b="1" dirty="0">
                  <a:solidFill>
                    <a:sysClr val="windowText" lastClr="000000"/>
                  </a:solidFill>
                  <a:latin typeface="Times New Roman" pitchFamily="18" charset="0"/>
                  <a:cs typeface="Times New Roman" pitchFamily="18" charset="0"/>
                </a:endParaRPr>
              </a:p>
            </p:txBody>
          </p:sp>
          <p:sp>
            <p:nvSpPr>
              <p:cNvPr id="11" name="Oval 10"/>
              <p:cNvSpPr/>
              <p:nvPr/>
            </p:nvSpPr>
            <p:spPr>
              <a:xfrm>
                <a:off x="7934325" y="85725"/>
                <a:ext cx="654049" cy="63500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9" name="TextBox 8"/>
            <p:cNvSpPr txBox="1"/>
            <p:nvPr/>
          </p:nvSpPr>
          <p:spPr>
            <a:xfrm>
              <a:off x="2059472" y="511805"/>
              <a:ext cx="2511067" cy="646331"/>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Tính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nhẩm</a:t>
              </a:r>
              <a:r>
                <a:rPr lang="en-US" sz="3600" dirty="0" smtClean="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grpSp>
      <p:grpSp>
        <p:nvGrpSpPr>
          <p:cNvPr id="20" name="Group 19"/>
          <p:cNvGrpSpPr/>
          <p:nvPr/>
        </p:nvGrpSpPr>
        <p:grpSpPr>
          <a:xfrm>
            <a:off x="-195280" y="1673092"/>
            <a:ext cx="5391404" cy="3552052"/>
            <a:chOff x="312710" y="1745662"/>
            <a:chExt cx="5391404" cy="3552052"/>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38604" r="2593" b="8571"/>
            <a:stretch/>
          </p:blipFill>
          <p:spPr>
            <a:xfrm>
              <a:off x="312710" y="1745662"/>
              <a:ext cx="5391404" cy="3552052"/>
            </a:xfrm>
            <a:prstGeom prst="rect">
              <a:avLst/>
            </a:prstGeom>
          </p:spPr>
        </p:pic>
        <p:sp>
          <p:nvSpPr>
            <p:cNvPr id="15" name="TextBox 14"/>
            <p:cNvSpPr txBox="1"/>
            <p:nvPr/>
          </p:nvSpPr>
          <p:spPr>
            <a:xfrm>
              <a:off x="1340218" y="2554665"/>
              <a:ext cx="4118636" cy="1661993"/>
            </a:xfrm>
            <a:prstGeom prst="rect">
              <a:avLst/>
            </a:prstGeom>
            <a:noFill/>
          </p:spPr>
          <p:txBody>
            <a:bodyPr wrap="square" rtlCol="0">
              <a:spAutoFit/>
            </a:bodyPr>
            <a:lstStyle/>
            <a:p>
              <a:pPr>
                <a:spcBef>
                  <a:spcPts val="600"/>
                </a:spcBef>
                <a:spcAft>
                  <a:spcPts val="600"/>
                </a:spcAft>
              </a:pPr>
              <a:r>
                <a:rPr lang="en-US" sz="3600" dirty="0" smtClean="0">
                  <a:latin typeface="Times New Roman" pitchFamily="18" charset="0"/>
                  <a:cs typeface="Times New Roman" pitchFamily="18" charset="0"/>
                </a:rPr>
                <a:t>15 – 5 – 2 </a:t>
              </a:r>
            </a:p>
            <a:p>
              <a:pPr>
                <a:spcBef>
                  <a:spcPts val="600"/>
                </a:spcBef>
                <a:spcAft>
                  <a:spcPts val="600"/>
                </a:spcAft>
              </a:pPr>
              <a:endParaRPr lang="en-US" sz="1000" dirty="0" smtClean="0">
                <a:latin typeface="Times New Roman" pitchFamily="18" charset="0"/>
                <a:cs typeface="Times New Roman" pitchFamily="18" charset="0"/>
              </a:endParaRPr>
            </a:p>
            <a:p>
              <a:pPr>
                <a:spcBef>
                  <a:spcPts val="600"/>
                </a:spcBef>
                <a:spcAft>
                  <a:spcPts val="600"/>
                </a:spcAft>
              </a:pPr>
              <a:r>
                <a:rPr lang="en-US" sz="3600" dirty="0" smtClean="0">
                  <a:latin typeface="Times New Roman" pitchFamily="18" charset="0"/>
                  <a:cs typeface="Times New Roman" pitchFamily="18" charset="0"/>
                </a:rPr>
                <a:t>15 – 7</a:t>
              </a:r>
              <a:endParaRPr lang="vi-VN" sz="3600" dirty="0">
                <a:latin typeface="Times New Roman" pitchFamily="18" charset="0"/>
                <a:cs typeface="Times New Roman" pitchFamily="18" charset="0"/>
              </a:endParaRPr>
            </a:p>
          </p:txBody>
        </p:sp>
      </p:grpSp>
      <p:sp>
        <p:nvSpPr>
          <p:cNvPr id="16" name="TextBox 15"/>
          <p:cNvSpPr txBox="1"/>
          <p:nvPr/>
        </p:nvSpPr>
        <p:spPr>
          <a:xfrm>
            <a:off x="2891546" y="2483836"/>
            <a:ext cx="1770367" cy="646331"/>
          </a:xfrm>
          <a:prstGeom prst="rect">
            <a:avLst/>
          </a:prstGeom>
          <a:noFill/>
        </p:spPr>
        <p:txBody>
          <a:bodyPr wrap="square" rtlCol="0">
            <a:spAutoFit/>
          </a:bodyPr>
          <a:lstStyle/>
          <a:p>
            <a:pPr>
              <a:spcBef>
                <a:spcPts val="600"/>
              </a:spcBef>
              <a:spcAft>
                <a:spcPts val="600"/>
              </a:spcAft>
            </a:pPr>
            <a:r>
              <a:rPr lang="en-US" sz="3600" dirty="0" smtClean="0">
                <a:latin typeface="Times New Roman" pitchFamily="18" charset="0"/>
                <a:cs typeface="Times New Roman" pitchFamily="18" charset="0"/>
              </a:rPr>
              <a:t>=</a:t>
            </a:r>
            <a:r>
              <a:rPr lang="en-US" sz="3600" b="1" dirty="0" smtClean="0">
                <a:solidFill>
                  <a:srgbClr val="0000FF"/>
                </a:solidFill>
                <a:latin typeface="Times New Roman" pitchFamily="18" charset="0"/>
                <a:cs typeface="Times New Roman" pitchFamily="18" charset="0"/>
              </a:rPr>
              <a:t> 10 – 2 </a:t>
            </a:r>
            <a:endParaRPr lang="vi-VN" sz="3600" b="1" dirty="0">
              <a:solidFill>
                <a:srgbClr val="0000FF"/>
              </a:solidFill>
              <a:latin typeface="Times New Roman" pitchFamily="18" charset="0"/>
              <a:cs typeface="Times New Roman" pitchFamily="18" charset="0"/>
            </a:endParaRPr>
          </a:p>
        </p:txBody>
      </p:sp>
      <p:sp>
        <p:nvSpPr>
          <p:cNvPr id="17" name="TextBox 16"/>
          <p:cNvSpPr txBox="1"/>
          <p:nvPr/>
        </p:nvSpPr>
        <p:spPr>
          <a:xfrm>
            <a:off x="2170710" y="3491948"/>
            <a:ext cx="2693069" cy="646331"/>
          </a:xfrm>
          <a:prstGeom prst="rect">
            <a:avLst/>
          </a:prstGeom>
          <a:noFill/>
        </p:spPr>
        <p:txBody>
          <a:bodyPr wrap="square" rtlCol="0">
            <a:spAutoFit/>
          </a:bodyPr>
          <a:lstStyle/>
          <a:p>
            <a:pPr>
              <a:spcBef>
                <a:spcPts val="600"/>
              </a:spcBef>
              <a:spcAft>
                <a:spcPts val="600"/>
              </a:spcAft>
            </a:pPr>
            <a:r>
              <a:rPr lang="en-US" sz="3600" dirty="0" smtClean="0">
                <a:latin typeface="Times New Roman" pitchFamily="18" charset="0"/>
                <a:cs typeface="Times New Roman" pitchFamily="18" charset="0"/>
              </a:rPr>
              <a:t>=</a:t>
            </a:r>
            <a:r>
              <a:rPr lang="en-US" sz="3600" b="1" dirty="0" smtClean="0">
                <a:solidFill>
                  <a:srgbClr val="0000FF"/>
                </a:solidFill>
                <a:latin typeface="Times New Roman" pitchFamily="18" charset="0"/>
                <a:cs typeface="Times New Roman" pitchFamily="18" charset="0"/>
              </a:rPr>
              <a:t> 15 – 5 – 2 </a:t>
            </a:r>
            <a:endParaRPr lang="vi-VN" sz="3600" b="1" dirty="0">
              <a:solidFill>
                <a:srgbClr val="0000FF"/>
              </a:solidFill>
              <a:latin typeface="Times New Roman" pitchFamily="18" charset="0"/>
              <a:cs typeface="Times New Roman" pitchFamily="18" charset="0"/>
            </a:endParaRPr>
          </a:p>
        </p:txBody>
      </p:sp>
      <p:sp>
        <p:nvSpPr>
          <p:cNvPr id="18" name="TextBox 17"/>
          <p:cNvSpPr txBox="1"/>
          <p:nvPr/>
        </p:nvSpPr>
        <p:spPr>
          <a:xfrm>
            <a:off x="2814114" y="2986151"/>
            <a:ext cx="1078146" cy="646331"/>
          </a:xfrm>
          <a:prstGeom prst="rect">
            <a:avLst/>
          </a:prstGeom>
          <a:noFill/>
        </p:spPr>
        <p:txBody>
          <a:bodyPr wrap="square" rtlCol="0">
            <a:spAutoFit/>
          </a:bodyPr>
          <a:lstStyle/>
          <a:p>
            <a:pPr>
              <a:spcBef>
                <a:spcPts val="600"/>
              </a:spcBef>
              <a:spcAft>
                <a:spcPts val="600"/>
              </a:spcAft>
            </a:pPr>
            <a:r>
              <a:rPr lang="en-US" sz="3600" b="1" dirty="0" smtClean="0">
                <a:solidFill>
                  <a:srgbClr val="0000FF"/>
                </a:solidFill>
                <a:latin typeface="Times New Roman" pitchFamily="18" charset="0"/>
                <a:cs typeface="Times New Roman" pitchFamily="18" charset="0"/>
              </a:rPr>
              <a:t> </a:t>
            </a:r>
            <a:r>
              <a:rPr lang="en-US" sz="3600" dirty="0" smtClean="0">
                <a:latin typeface="Times New Roman" pitchFamily="18" charset="0"/>
                <a:cs typeface="Times New Roman" pitchFamily="18" charset="0"/>
              </a:rPr>
              <a:t>=</a:t>
            </a:r>
            <a:r>
              <a:rPr lang="en-US" sz="3600" b="1" dirty="0" smtClean="0">
                <a:solidFill>
                  <a:srgbClr val="0000FF"/>
                </a:solidFill>
                <a:latin typeface="Times New Roman" pitchFamily="18" charset="0"/>
                <a:cs typeface="Times New Roman" pitchFamily="18" charset="0"/>
              </a:rPr>
              <a:t> 8</a:t>
            </a:r>
            <a:endParaRPr lang="vi-VN" sz="3600" b="1" dirty="0">
              <a:solidFill>
                <a:srgbClr val="0000FF"/>
              </a:solidFill>
              <a:latin typeface="Times New Roman" pitchFamily="18" charset="0"/>
              <a:cs typeface="Times New Roman" pitchFamily="18" charset="0"/>
            </a:endParaRPr>
          </a:p>
        </p:txBody>
      </p:sp>
      <p:sp>
        <p:nvSpPr>
          <p:cNvPr id="19" name="TextBox 18"/>
          <p:cNvSpPr txBox="1"/>
          <p:nvPr/>
        </p:nvSpPr>
        <p:spPr>
          <a:xfrm>
            <a:off x="2169639" y="4075509"/>
            <a:ext cx="1078146" cy="646331"/>
          </a:xfrm>
          <a:prstGeom prst="rect">
            <a:avLst/>
          </a:prstGeom>
          <a:noFill/>
        </p:spPr>
        <p:txBody>
          <a:bodyPr wrap="square" rtlCol="0">
            <a:spAutoFit/>
          </a:bodyPr>
          <a:lstStyle/>
          <a:p>
            <a:pPr>
              <a:spcBef>
                <a:spcPts val="600"/>
              </a:spcBef>
              <a:spcAft>
                <a:spcPts val="600"/>
              </a:spcAft>
            </a:pPr>
            <a:r>
              <a:rPr lang="en-US" sz="3600" dirty="0" smtClean="0">
                <a:latin typeface="Times New Roman" pitchFamily="18" charset="0"/>
                <a:cs typeface="Times New Roman" pitchFamily="18" charset="0"/>
              </a:rPr>
              <a:t>=</a:t>
            </a:r>
            <a:r>
              <a:rPr lang="en-US" sz="3600" b="1" dirty="0" smtClean="0">
                <a:solidFill>
                  <a:srgbClr val="0000FF"/>
                </a:solidFill>
                <a:latin typeface="Times New Roman" pitchFamily="18" charset="0"/>
                <a:cs typeface="Times New Roman" pitchFamily="18" charset="0"/>
              </a:rPr>
              <a:t> 8</a:t>
            </a:r>
            <a:endParaRPr lang="vi-VN" sz="3600" b="1" dirty="0">
              <a:solidFill>
                <a:srgbClr val="0000FF"/>
              </a:solidFill>
              <a:latin typeface="Times New Roman" pitchFamily="18" charset="0"/>
              <a:cs typeface="Times New Roman" pitchFamily="18" charset="0"/>
            </a:endParaRPr>
          </a:p>
        </p:txBody>
      </p:sp>
      <p:grpSp>
        <p:nvGrpSpPr>
          <p:cNvPr id="47" name="Group 46"/>
          <p:cNvGrpSpPr/>
          <p:nvPr/>
        </p:nvGrpSpPr>
        <p:grpSpPr>
          <a:xfrm>
            <a:off x="6459520" y="94242"/>
            <a:ext cx="5391404" cy="3552052"/>
            <a:chOff x="312710" y="1745662"/>
            <a:chExt cx="5391404" cy="3552052"/>
          </a:xfrm>
        </p:grpSpPr>
        <p:pic>
          <p:nvPicPr>
            <p:cNvPr id="48" name="Picture 47"/>
            <p:cNvPicPr>
              <a:picLocks noChangeAspect="1"/>
            </p:cNvPicPr>
            <p:nvPr/>
          </p:nvPicPr>
          <p:blipFill rotWithShape="1">
            <a:blip r:embed="rId3">
              <a:extLst>
                <a:ext uri="{28A0092B-C50C-407E-A947-70E740481C1C}">
                  <a14:useLocalDpi xmlns:a14="http://schemas.microsoft.com/office/drawing/2010/main" val="0"/>
                </a:ext>
              </a:extLst>
            </a:blip>
            <a:srcRect t="38604" r="2593" b="8571"/>
            <a:stretch/>
          </p:blipFill>
          <p:spPr>
            <a:xfrm>
              <a:off x="312710" y="1745662"/>
              <a:ext cx="5391404" cy="3552052"/>
            </a:xfrm>
            <a:prstGeom prst="rect">
              <a:avLst/>
            </a:prstGeom>
          </p:spPr>
        </p:pic>
        <p:sp>
          <p:nvSpPr>
            <p:cNvPr id="49" name="TextBox 48"/>
            <p:cNvSpPr txBox="1"/>
            <p:nvPr/>
          </p:nvSpPr>
          <p:spPr>
            <a:xfrm>
              <a:off x="1340218" y="2554665"/>
              <a:ext cx="4118636" cy="1661993"/>
            </a:xfrm>
            <a:prstGeom prst="rect">
              <a:avLst/>
            </a:prstGeom>
            <a:noFill/>
          </p:spPr>
          <p:txBody>
            <a:bodyPr wrap="square" rtlCol="0">
              <a:spAutoFit/>
            </a:bodyPr>
            <a:lstStyle/>
            <a:p>
              <a:pPr>
                <a:spcBef>
                  <a:spcPts val="600"/>
                </a:spcBef>
                <a:spcAft>
                  <a:spcPts val="600"/>
                </a:spcAft>
              </a:pPr>
              <a:r>
                <a:rPr lang="en-US" sz="3600" dirty="0" smtClean="0">
                  <a:latin typeface="Times New Roman" pitchFamily="18" charset="0"/>
                  <a:cs typeface="Times New Roman" pitchFamily="18" charset="0"/>
                </a:rPr>
                <a:t>16 – 6 – 2 </a:t>
              </a:r>
            </a:p>
            <a:p>
              <a:pPr>
                <a:spcBef>
                  <a:spcPts val="600"/>
                </a:spcBef>
                <a:spcAft>
                  <a:spcPts val="600"/>
                </a:spcAft>
              </a:pPr>
              <a:endParaRPr lang="en-US" sz="1000" dirty="0" smtClean="0">
                <a:latin typeface="Times New Roman" pitchFamily="18" charset="0"/>
                <a:cs typeface="Times New Roman" pitchFamily="18" charset="0"/>
              </a:endParaRPr>
            </a:p>
            <a:p>
              <a:pPr>
                <a:spcBef>
                  <a:spcPts val="600"/>
                </a:spcBef>
                <a:spcAft>
                  <a:spcPts val="600"/>
                </a:spcAft>
              </a:pPr>
              <a:r>
                <a:rPr lang="en-US" sz="3600" dirty="0" smtClean="0">
                  <a:latin typeface="Times New Roman" pitchFamily="18" charset="0"/>
                  <a:cs typeface="Times New Roman" pitchFamily="18" charset="0"/>
                </a:rPr>
                <a:t>16 – 8</a:t>
              </a:r>
              <a:endParaRPr lang="vi-VN" sz="3600" dirty="0">
                <a:latin typeface="Times New Roman" pitchFamily="18" charset="0"/>
                <a:cs typeface="Times New Roman" pitchFamily="18" charset="0"/>
              </a:endParaRPr>
            </a:p>
          </p:txBody>
        </p:sp>
      </p:grpSp>
      <p:grpSp>
        <p:nvGrpSpPr>
          <p:cNvPr id="50" name="Group 49"/>
          <p:cNvGrpSpPr/>
          <p:nvPr/>
        </p:nvGrpSpPr>
        <p:grpSpPr>
          <a:xfrm>
            <a:off x="6214260" y="3445327"/>
            <a:ext cx="5391404" cy="3552052"/>
            <a:chOff x="312710" y="1745662"/>
            <a:chExt cx="5391404" cy="3552052"/>
          </a:xfrm>
        </p:grpSpPr>
        <p:pic>
          <p:nvPicPr>
            <p:cNvPr id="51" name="Picture 50"/>
            <p:cNvPicPr>
              <a:picLocks noChangeAspect="1"/>
            </p:cNvPicPr>
            <p:nvPr/>
          </p:nvPicPr>
          <p:blipFill rotWithShape="1">
            <a:blip r:embed="rId3">
              <a:extLst>
                <a:ext uri="{28A0092B-C50C-407E-A947-70E740481C1C}">
                  <a14:useLocalDpi xmlns:a14="http://schemas.microsoft.com/office/drawing/2010/main" val="0"/>
                </a:ext>
              </a:extLst>
            </a:blip>
            <a:srcRect t="38604" r="2593" b="8571"/>
            <a:stretch/>
          </p:blipFill>
          <p:spPr>
            <a:xfrm>
              <a:off x="312710" y="1745662"/>
              <a:ext cx="5391404" cy="3552052"/>
            </a:xfrm>
            <a:prstGeom prst="rect">
              <a:avLst/>
            </a:prstGeom>
          </p:spPr>
        </p:pic>
        <p:sp>
          <p:nvSpPr>
            <p:cNvPr id="52" name="TextBox 51"/>
            <p:cNvSpPr txBox="1"/>
            <p:nvPr/>
          </p:nvSpPr>
          <p:spPr>
            <a:xfrm>
              <a:off x="1340218" y="2554665"/>
              <a:ext cx="4118636" cy="1661993"/>
            </a:xfrm>
            <a:prstGeom prst="rect">
              <a:avLst/>
            </a:prstGeom>
            <a:noFill/>
          </p:spPr>
          <p:txBody>
            <a:bodyPr wrap="square" rtlCol="0">
              <a:spAutoFit/>
            </a:bodyPr>
            <a:lstStyle/>
            <a:p>
              <a:pPr>
                <a:spcBef>
                  <a:spcPts val="600"/>
                </a:spcBef>
                <a:spcAft>
                  <a:spcPts val="600"/>
                </a:spcAft>
              </a:pPr>
              <a:r>
                <a:rPr lang="en-US" sz="3600" dirty="0" smtClean="0">
                  <a:latin typeface="Times New Roman" pitchFamily="18" charset="0"/>
                  <a:cs typeface="Times New Roman" pitchFamily="18" charset="0"/>
                </a:rPr>
                <a:t>18 – 8 – 1 </a:t>
              </a:r>
            </a:p>
            <a:p>
              <a:pPr>
                <a:spcBef>
                  <a:spcPts val="600"/>
                </a:spcBef>
                <a:spcAft>
                  <a:spcPts val="600"/>
                </a:spcAft>
              </a:pPr>
              <a:endParaRPr lang="en-US" sz="1000" dirty="0" smtClean="0">
                <a:latin typeface="Times New Roman" pitchFamily="18" charset="0"/>
                <a:cs typeface="Times New Roman" pitchFamily="18" charset="0"/>
              </a:endParaRPr>
            </a:p>
            <a:p>
              <a:pPr>
                <a:spcBef>
                  <a:spcPts val="600"/>
                </a:spcBef>
                <a:spcAft>
                  <a:spcPts val="600"/>
                </a:spcAft>
              </a:pPr>
              <a:r>
                <a:rPr lang="en-US" sz="3600" dirty="0" smtClean="0">
                  <a:latin typeface="Times New Roman" pitchFamily="18" charset="0"/>
                  <a:cs typeface="Times New Roman" pitchFamily="18" charset="0"/>
                </a:rPr>
                <a:t>18 – 9</a:t>
              </a:r>
              <a:endParaRPr lang="vi-VN" sz="3600" dirty="0">
                <a:latin typeface="Times New Roman" pitchFamily="18" charset="0"/>
                <a:cs typeface="Times New Roman" pitchFamily="18" charset="0"/>
              </a:endParaRPr>
            </a:p>
          </p:txBody>
        </p:sp>
      </p:grpSp>
      <p:grpSp>
        <p:nvGrpSpPr>
          <p:cNvPr id="67" name="Group 66"/>
          <p:cNvGrpSpPr/>
          <p:nvPr/>
        </p:nvGrpSpPr>
        <p:grpSpPr>
          <a:xfrm>
            <a:off x="-177558" y="1669301"/>
            <a:ext cx="5391404" cy="3552052"/>
            <a:chOff x="-42880" y="1825492"/>
            <a:chExt cx="5391404" cy="3552052"/>
          </a:xfrm>
        </p:grpSpPr>
        <p:grpSp>
          <p:nvGrpSpPr>
            <p:cNvPr id="60" name="Group 59"/>
            <p:cNvGrpSpPr/>
            <p:nvPr/>
          </p:nvGrpSpPr>
          <p:grpSpPr>
            <a:xfrm>
              <a:off x="-42880" y="1825492"/>
              <a:ext cx="5391404" cy="3552052"/>
              <a:chOff x="312710" y="1745662"/>
              <a:chExt cx="5391404" cy="3552052"/>
            </a:xfrm>
          </p:grpSpPr>
          <p:pic>
            <p:nvPicPr>
              <p:cNvPr id="61" name="Picture 60"/>
              <p:cNvPicPr>
                <a:picLocks noChangeAspect="1"/>
              </p:cNvPicPr>
              <p:nvPr/>
            </p:nvPicPr>
            <p:blipFill rotWithShape="1">
              <a:blip r:embed="rId3">
                <a:extLst>
                  <a:ext uri="{28A0092B-C50C-407E-A947-70E740481C1C}">
                    <a14:useLocalDpi xmlns:a14="http://schemas.microsoft.com/office/drawing/2010/main" val="0"/>
                  </a:ext>
                </a:extLst>
              </a:blip>
              <a:srcRect t="38604" r="2593" b="8571"/>
              <a:stretch/>
            </p:blipFill>
            <p:spPr>
              <a:xfrm>
                <a:off x="312710" y="1745662"/>
                <a:ext cx="5391404" cy="3552052"/>
              </a:xfrm>
              <a:prstGeom prst="rect">
                <a:avLst/>
              </a:prstGeom>
            </p:spPr>
          </p:pic>
          <p:sp>
            <p:nvSpPr>
              <p:cNvPr id="62" name="TextBox 61"/>
              <p:cNvSpPr txBox="1"/>
              <p:nvPr/>
            </p:nvSpPr>
            <p:spPr>
              <a:xfrm>
                <a:off x="1340218" y="2554665"/>
                <a:ext cx="4118636" cy="1661993"/>
              </a:xfrm>
              <a:prstGeom prst="rect">
                <a:avLst/>
              </a:prstGeom>
              <a:noFill/>
            </p:spPr>
            <p:txBody>
              <a:bodyPr wrap="square" rtlCol="0">
                <a:spAutoFit/>
              </a:bodyPr>
              <a:lstStyle/>
              <a:p>
                <a:pPr>
                  <a:spcBef>
                    <a:spcPts val="600"/>
                  </a:spcBef>
                  <a:spcAft>
                    <a:spcPts val="600"/>
                  </a:spcAft>
                </a:pPr>
                <a:r>
                  <a:rPr lang="en-US" sz="3600" dirty="0" smtClean="0">
                    <a:latin typeface="Times New Roman" pitchFamily="18" charset="0"/>
                    <a:cs typeface="Times New Roman" pitchFamily="18" charset="0"/>
                  </a:rPr>
                  <a:t>15 – 5 – 2 </a:t>
                </a:r>
              </a:p>
              <a:p>
                <a:pPr>
                  <a:spcBef>
                    <a:spcPts val="600"/>
                  </a:spcBef>
                  <a:spcAft>
                    <a:spcPts val="600"/>
                  </a:spcAft>
                </a:pPr>
                <a:endParaRPr lang="en-US" sz="1000" dirty="0" smtClean="0">
                  <a:latin typeface="Times New Roman" pitchFamily="18" charset="0"/>
                  <a:cs typeface="Times New Roman" pitchFamily="18" charset="0"/>
                </a:endParaRPr>
              </a:p>
              <a:p>
                <a:pPr>
                  <a:spcBef>
                    <a:spcPts val="600"/>
                  </a:spcBef>
                  <a:spcAft>
                    <a:spcPts val="600"/>
                  </a:spcAft>
                </a:pPr>
                <a:r>
                  <a:rPr lang="en-US" sz="3600" dirty="0" smtClean="0">
                    <a:latin typeface="Times New Roman" pitchFamily="18" charset="0"/>
                    <a:cs typeface="Times New Roman" pitchFamily="18" charset="0"/>
                  </a:rPr>
                  <a:t>15 – 7</a:t>
                </a:r>
                <a:endParaRPr lang="vi-VN" sz="3600" dirty="0">
                  <a:latin typeface="Times New Roman" pitchFamily="18" charset="0"/>
                  <a:cs typeface="Times New Roman" pitchFamily="18" charset="0"/>
                </a:endParaRPr>
              </a:p>
            </p:txBody>
          </p:sp>
        </p:grpSp>
        <p:sp>
          <p:nvSpPr>
            <p:cNvPr id="63" name="TextBox 62"/>
            <p:cNvSpPr txBox="1"/>
            <p:nvPr/>
          </p:nvSpPr>
          <p:spPr>
            <a:xfrm>
              <a:off x="3043946" y="2636236"/>
              <a:ext cx="1770367" cy="646331"/>
            </a:xfrm>
            <a:prstGeom prst="rect">
              <a:avLst/>
            </a:prstGeom>
            <a:noFill/>
          </p:spPr>
          <p:txBody>
            <a:bodyPr wrap="square" rtlCol="0">
              <a:spAutoFit/>
            </a:bodyPr>
            <a:lstStyle/>
            <a:p>
              <a:pPr>
                <a:spcBef>
                  <a:spcPts val="600"/>
                </a:spcBef>
                <a:spcAft>
                  <a:spcPts val="600"/>
                </a:spcAft>
              </a:pPr>
              <a:r>
                <a:rPr lang="en-US" sz="3600" dirty="0" smtClean="0">
                  <a:latin typeface="Times New Roman" pitchFamily="18" charset="0"/>
                  <a:cs typeface="Times New Roman" pitchFamily="18" charset="0"/>
                </a:rPr>
                <a:t>=</a:t>
              </a:r>
              <a:r>
                <a:rPr lang="en-US" sz="3600" b="1" dirty="0" smtClean="0">
                  <a:solidFill>
                    <a:srgbClr val="0000FF"/>
                  </a:solidFill>
                  <a:latin typeface="Times New Roman" pitchFamily="18" charset="0"/>
                  <a:cs typeface="Times New Roman" pitchFamily="18" charset="0"/>
                </a:rPr>
                <a:t> 10 – 2 </a:t>
              </a:r>
              <a:endParaRPr lang="vi-VN" sz="3600" b="1" dirty="0">
                <a:solidFill>
                  <a:srgbClr val="0000FF"/>
                </a:solidFill>
                <a:latin typeface="Times New Roman" pitchFamily="18" charset="0"/>
                <a:cs typeface="Times New Roman" pitchFamily="18" charset="0"/>
              </a:endParaRPr>
            </a:p>
          </p:txBody>
        </p:sp>
        <p:sp>
          <p:nvSpPr>
            <p:cNvPr id="64" name="TextBox 63"/>
            <p:cNvSpPr txBox="1"/>
            <p:nvPr/>
          </p:nvSpPr>
          <p:spPr>
            <a:xfrm>
              <a:off x="2323110" y="3644348"/>
              <a:ext cx="2693069" cy="646331"/>
            </a:xfrm>
            <a:prstGeom prst="rect">
              <a:avLst/>
            </a:prstGeom>
            <a:noFill/>
          </p:spPr>
          <p:txBody>
            <a:bodyPr wrap="square" rtlCol="0">
              <a:spAutoFit/>
            </a:bodyPr>
            <a:lstStyle/>
            <a:p>
              <a:pPr>
                <a:spcBef>
                  <a:spcPts val="600"/>
                </a:spcBef>
                <a:spcAft>
                  <a:spcPts val="600"/>
                </a:spcAft>
              </a:pPr>
              <a:r>
                <a:rPr lang="en-US" sz="3600" dirty="0" smtClean="0">
                  <a:latin typeface="Times New Roman" pitchFamily="18" charset="0"/>
                  <a:cs typeface="Times New Roman" pitchFamily="18" charset="0"/>
                </a:rPr>
                <a:t>=</a:t>
              </a:r>
              <a:r>
                <a:rPr lang="en-US" sz="3600" b="1" dirty="0" smtClean="0">
                  <a:solidFill>
                    <a:srgbClr val="0000FF"/>
                  </a:solidFill>
                  <a:latin typeface="Times New Roman" pitchFamily="18" charset="0"/>
                  <a:cs typeface="Times New Roman" pitchFamily="18" charset="0"/>
                </a:rPr>
                <a:t> 15 – 5 – 2 </a:t>
              </a:r>
              <a:endParaRPr lang="vi-VN" sz="3600" b="1" dirty="0">
                <a:solidFill>
                  <a:srgbClr val="0000FF"/>
                </a:solidFill>
                <a:latin typeface="Times New Roman" pitchFamily="18" charset="0"/>
                <a:cs typeface="Times New Roman" pitchFamily="18" charset="0"/>
              </a:endParaRPr>
            </a:p>
          </p:txBody>
        </p:sp>
        <p:sp>
          <p:nvSpPr>
            <p:cNvPr id="65" name="TextBox 64"/>
            <p:cNvSpPr txBox="1"/>
            <p:nvPr/>
          </p:nvSpPr>
          <p:spPr>
            <a:xfrm>
              <a:off x="2966514" y="3138551"/>
              <a:ext cx="1078146" cy="646331"/>
            </a:xfrm>
            <a:prstGeom prst="rect">
              <a:avLst/>
            </a:prstGeom>
            <a:noFill/>
          </p:spPr>
          <p:txBody>
            <a:bodyPr wrap="square" rtlCol="0">
              <a:spAutoFit/>
            </a:bodyPr>
            <a:lstStyle/>
            <a:p>
              <a:pPr>
                <a:spcBef>
                  <a:spcPts val="600"/>
                </a:spcBef>
                <a:spcAft>
                  <a:spcPts val="600"/>
                </a:spcAft>
              </a:pPr>
              <a:r>
                <a:rPr lang="en-US" sz="3600" b="1" dirty="0" smtClean="0">
                  <a:solidFill>
                    <a:srgbClr val="0000FF"/>
                  </a:solidFill>
                  <a:latin typeface="Times New Roman" pitchFamily="18" charset="0"/>
                  <a:cs typeface="Times New Roman" pitchFamily="18" charset="0"/>
                </a:rPr>
                <a:t> </a:t>
              </a:r>
              <a:r>
                <a:rPr lang="en-US" sz="3600" dirty="0" smtClean="0">
                  <a:latin typeface="Times New Roman" pitchFamily="18" charset="0"/>
                  <a:cs typeface="Times New Roman" pitchFamily="18" charset="0"/>
                </a:rPr>
                <a:t>=</a:t>
              </a:r>
              <a:r>
                <a:rPr lang="en-US" sz="3600" b="1" dirty="0" smtClean="0">
                  <a:solidFill>
                    <a:srgbClr val="0000FF"/>
                  </a:solidFill>
                  <a:latin typeface="Times New Roman" pitchFamily="18" charset="0"/>
                  <a:cs typeface="Times New Roman" pitchFamily="18" charset="0"/>
                </a:rPr>
                <a:t> 8</a:t>
              </a:r>
              <a:endParaRPr lang="vi-VN" sz="3600" b="1" dirty="0">
                <a:solidFill>
                  <a:srgbClr val="0000FF"/>
                </a:solidFill>
                <a:latin typeface="Times New Roman" pitchFamily="18" charset="0"/>
                <a:cs typeface="Times New Roman" pitchFamily="18" charset="0"/>
              </a:endParaRPr>
            </a:p>
          </p:txBody>
        </p:sp>
        <p:sp>
          <p:nvSpPr>
            <p:cNvPr id="66" name="TextBox 65"/>
            <p:cNvSpPr txBox="1"/>
            <p:nvPr/>
          </p:nvSpPr>
          <p:spPr>
            <a:xfrm>
              <a:off x="2322039" y="4227909"/>
              <a:ext cx="1078146" cy="646331"/>
            </a:xfrm>
            <a:prstGeom prst="rect">
              <a:avLst/>
            </a:prstGeom>
            <a:noFill/>
          </p:spPr>
          <p:txBody>
            <a:bodyPr wrap="square" rtlCol="0">
              <a:spAutoFit/>
            </a:bodyPr>
            <a:lstStyle/>
            <a:p>
              <a:pPr>
                <a:spcBef>
                  <a:spcPts val="600"/>
                </a:spcBef>
                <a:spcAft>
                  <a:spcPts val="600"/>
                </a:spcAft>
              </a:pPr>
              <a:r>
                <a:rPr lang="en-US" sz="3600" dirty="0" smtClean="0">
                  <a:latin typeface="Times New Roman" pitchFamily="18" charset="0"/>
                  <a:cs typeface="Times New Roman" pitchFamily="18" charset="0"/>
                </a:rPr>
                <a:t>=</a:t>
              </a:r>
              <a:r>
                <a:rPr lang="en-US" sz="3600" b="1" dirty="0" smtClean="0">
                  <a:solidFill>
                    <a:srgbClr val="0000FF"/>
                  </a:solidFill>
                  <a:latin typeface="Times New Roman" pitchFamily="18" charset="0"/>
                  <a:cs typeface="Times New Roman" pitchFamily="18" charset="0"/>
                </a:rPr>
                <a:t> 8</a:t>
              </a:r>
              <a:endParaRPr lang="vi-VN" sz="3600" b="1" dirty="0">
                <a:solidFill>
                  <a:srgbClr val="0000FF"/>
                </a:solidFill>
                <a:latin typeface="Times New Roman" pitchFamily="18" charset="0"/>
                <a:cs typeface="Times New Roman" pitchFamily="18" charset="0"/>
              </a:endParaRPr>
            </a:p>
          </p:txBody>
        </p:sp>
      </p:grpSp>
      <p:grpSp>
        <p:nvGrpSpPr>
          <p:cNvPr id="75" name="Group 74"/>
          <p:cNvGrpSpPr/>
          <p:nvPr/>
        </p:nvGrpSpPr>
        <p:grpSpPr>
          <a:xfrm>
            <a:off x="-180992" y="1673092"/>
            <a:ext cx="5391404" cy="3552052"/>
            <a:chOff x="312710" y="1745662"/>
            <a:chExt cx="5391404" cy="3552052"/>
          </a:xfrm>
        </p:grpSpPr>
        <p:pic>
          <p:nvPicPr>
            <p:cNvPr id="76" name="Picture 75"/>
            <p:cNvPicPr>
              <a:picLocks noChangeAspect="1"/>
            </p:cNvPicPr>
            <p:nvPr/>
          </p:nvPicPr>
          <p:blipFill rotWithShape="1">
            <a:blip r:embed="rId3">
              <a:extLst>
                <a:ext uri="{28A0092B-C50C-407E-A947-70E740481C1C}">
                  <a14:useLocalDpi xmlns:a14="http://schemas.microsoft.com/office/drawing/2010/main" val="0"/>
                </a:ext>
              </a:extLst>
            </a:blip>
            <a:srcRect t="38604" r="2593" b="8571"/>
            <a:stretch/>
          </p:blipFill>
          <p:spPr>
            <a:xfrm>
              <a:off x="312710" y="1745662"/>
              <a:ext cx="5391404" cy="3552052"/>
            </a:xfrm>
            <a:prstGeom prst="rect">
              <a:avLst/>
            </a:prstGeom>
          </p:spPr>
        </p:pic>
        <p:sp>
          <p:nvSpPr>
            <p:cNvPr id="77" name="TextBox 76"/>
            <p:cNvSpPr txBox="1"/>
            <p:nvPr/>
          </p:nvSpPr>
          <p:spPr>
            <a:xfrm>
              <a:off x="1340218" y="2554665"/>
              <a:ext cx="4118636" cy="1661993"/>
            </a:xfrm>
            <a:prstGeom prst="rect">
              <a:avLst/>
            </a:prstGeom>
            <a:noFill/>
          </p:spPr>
          <p:txBody>
            <a:bodyPr wrap="square" rtlCol="0">
              <a:spAutoFit/>
            </a:bodyPr>
            <a:lstStyle/>
            <a:p>
              <a:pPr>
                <a:spcBef>
                  <a:spcPts val="600"/>
                </a:spcBef>
                <a:spcAft>
                  <a:spcPts val="600"/>
                </a:spcAft>
              </a:pPr>
              <a:r>
                <a:rPr lang="en-US" sz="3600" dirty="0" smtClean="0">
                  <a:latin typeface="Times New Roman" pitchFamily="18" charset="0"/>
                  <a:cs typeface="Times New Roman" pitchFamily="18" charset="0"/>
                </a:rPr>
                <a:t>16 – 6 – 2 </a:t>
              </a:r>
            </a:p>
            <a:p>
              <a:pPr>
                <a:spcBef>
                  <a:spcPts val="600"/>
                </a:spcBef>
                <a:spcAft>
                  <a:spcPts val="600"/>
                </a:spcAft>
              </a:pPr>
              <a:endParaRPr lang="en-US" sz="1000" dirty="0" smtClean="0">
                <a:latin typeface="Times New Roman" pitchFamily="18" charset="0"/>
                <a:cs typeface="Times New Roman" pitchFamily="18" charset="0"/>
              </a:endParaRPr>
            </a:p>
            <a:p>
              <a:pPr>
                <a:spcBef>
                  <a:spcPts val="600"/>
                </a:spcBef>
                <a:spcAft>
                  <a:spcPts val="600"/>
                </a:spcAft>
              </a:pPr>
              <a:r>
                <a:rPr lang="en-US" sz="3600" dirty="0" smtClean="0">
                  <a:latin typeface="Times New Roman" pitchFamily="18" charset="0"/>
                  <a:cs typeface="Times New Roman" pitchFamily="18" charset="0"/>
                </a:rPr>
                <a:t>16 – 6</a:t>
              </a:r>
              <a:endParaRPr lang="vi-VN" sz="3600" dirty="0">
                <a:latin typeface="Times New Roman" pitchFamily="18" charset="0"/>
                <a:cs typeface="Times New Roman" pitchFamily="18" charset="0"/>
              </a:endParaRPr>
            </a:p>
          </p:txBody>
        </p:sp>
      </p:grpSp>
      <p:sp>
        <p:nvSpPr>
          <p:cNvPr id="78" name="TextBox 77"/>
          <p:cNvSpPr txBox="1"/>
          <p:nvPr/>
        </p:nvSpPr>
        <p:spPr>
          <a:xfrm>
            <a:off x="2905834" y="2483836"/>
            <a:ext cx="1770367" cy="646331"/>
          </a:xfrm>
          <a:prstGeom prst="rect">
            <a:avLst/>
          </a:prstGeom>
          <a:noFill/>
        </p:spPr>
        <p:txBody>
          <a:bodyPr wrap="square" rtlCol="0">
            <a:spAutoFit/>
          </a:bodyPr>
          <a:lstStyle/>
          <a:p>
            <a:pPr>
              <a:spcBef>
                <a:spcPts val="600"/>
              </a:spcBef>
              <a:spcAft>
                <a:spcPts val="600"/>
              </a:spcAft>
            </a:pPr>
            <a:r>
              <a:rPr lang="en-US" sz="3600" dirty="0" smtClean="0">
                <a:latin typeface="Times New Roman" pitchFamily="18" charset="0"/>
                <a:cs typeface="Times New Roman" pitchFamily="18" charset="0"/>
              </a:rPr>
              <a:t>=</a:t>
            </a:r>
            <a:r>
              <a:rPr lang="en-US" sz="3600" b="1" dirty="0" smtClean="0">
                <a:solidFill>
                  <a:srgbClr val="0000FF"/>
                </a:solidFill>
                <a:latin typeface="Times New Roman" pitchFamily="18" charset="0"/>
                <a:cs typeface="Times New Roman" pitchFamily="18" charset="0"/>
              </a:rPr>
              <a:t> 10 – 2 </a:t>
            </a:r>
            <a:endParaRPr lang="vi-VN" sz="3600" b="1" dirty="0">
              <a:solidFill>
                <a:srgbClr val="0000FF"/>
              </a:solidFill>
              <a:latin typeface="Times New Roman" pitchFamily="18" charset="0"/>
              <a:cs typeface="Times New Roman" pitchFamily="18" charset="0"/>
            </a:endParaRPr>
          </a:p>
        </p:txBody>
      </p:sp>
      <p:sp>
        <p:nvSpPr>
          <p:cNvPr id="79" name="TextBox 78"/>
          <p:cNvSpPr txBox="1"/>
          <p:nvPr/>
        </p:nvSpPr>
        <p:spPr>
          <a:xfrm>
            <a:off x="2184998" y="3491948"/>
            <a:ext cx="2693069" cy="646331"/>
          </a:xfrm>
          <a:prstGeom prst="rect">
            <a:avLst/>
          </a:prstGeom>
          <a:noFill/>
        </p:spPr>
        <p:txBody>
          <a:bodyPr wrap="square" rtlCol="0">
            <a:spAutoFit/>
          </a:bodyPr>
          <a:lstStyle/>
          <a:p>
            <a:pPr>
              <a:spcBef>
                <a:spcPts val="600"/>
              </a:spcBef>
              <a:spcAft>
                <a:spcPts val="600"/>
              </a:spcAft>
            </a:pPr>
            <a:r>
              <a:rPr lang="en-US" sz="3600" dirty="0" smtClean="0">
                <a:latin typeface="Times New Roman" pitchFamily="18" charset="0"/>
                <a:cs typeface="Times New Roman" pitchFamily="18" charset="0"/>
              </a:rPr>
              <a:t>=</a:t>
            </a:r>
            <a:r>
              <a:rPr lang="en-US" sz="3600" b="1" dirty="0" smtClean="0">
                <a:solidFill>
                  <a:srgbClr val="0000FF"/>
                </a:solidFill>
                <a:latin typeface="Times New Roman" pitchFamily="18" charset="0"/>
                <a:cs typeface="Times New Roman" pitchFamily="18" charset="0"/>
              </a:rPr>
              <a:t> 16 – 6 – 2 </a:t>
            </a:r>
            <a:endParaRPr lang="vi-VN" sz="3600" b="1" dirty="0">
              <a:solidFill>
                <a:srgbClr val="0000FF"/>
              </a:solidFill>
              <a:latin typeface="Times New Roman" pitchFamily="18" charset="0"/>
              <a:cs typeface="Times New Roman" pitchFamily="18" charset="0"/>
            </a:endParaRPr>
          </a:p>
        </p:txBody>
      </p:sp>
      <p:sp>
        <p:nvSpPr>
          <p:cNvPr id="80" name="TextBox 79"/>
          <p:cNvSpPr txBox="1"/>
          <p:nvPr/>
        </p:nvSpPr>
        <p:spPr>
          <a:xfrm>
            <a:off x="2828402" y="2986151"/>
            <a:ext cx="1078146" cy="646331"/>
          </a:xfrm>
          <a:prstGeom prst="rect">
            <a:avLst/>
          </a:prstGeom>
          <a:noFill/>
        </p:spPr>
        <p:txBody>
          <a:bodyPr wrap="square" rtlCol="0">
            <a:spAutoFit/>
          </a:bodyPr>
          <a:lstStyle/>
          <a:p>
            <a:pPr>
              <a:spcBef>
                <a:spcPts val="600"/>
              </a:spcBef>
              <a:spcAft>
                <a:spcPts val="600"/>
              </a:spcAft>
            </a:pPr>
            <a:r>
              <a:rPr lang="en-US" sz="3600" b="1" dirty="0" smtClean="0">
                <a:solidFill>
                  <a:srgbClr val="0000FF"/>
                </a:solidFill>
                <a:latin typeface="Times New Roman" pitchFamily="18" charset="0"/>
                <a:cs typeface="Times New Roman" pitchFamily="18" charset="0"/>
              </a:rPr>
              <a:t> </a:t>
            </a:r>
            <a:r>
              <a:rPr lang="en-US" sz="3600" dirty="0" smtClean="0">
                <a:latin typeface="Times New Roman" pitchFamily="18" charset="0"/>
                <a:cs typeface="Times New Roman" pitchFamily="18" charset="0"/>
              </a:rPr>
              <a:t>=</a:t>
            </a:r>
            <a:r>
              <a:rPr lang="en-US" sz="3600" b="1" dirty="0" smtClean="0">
                <a:solidFill>
                  <a:srgbClr val="0000FF"/>
                </a:solidFill>
                <a:latin typeface="Times New Roman" pitchFamily="18" charset="0"/>
                <a:cs typeface="Times New Roman" pitchFamily="18" charset="0"/>
              </a:rPr>
              <a:t> 8</a:t>
            </a:r>
            <a:endParaRPr lang="vi-VN" sz="3600" b="1" dirty="0">
              <a:solidFill>
                <a:srgbClr val="0000FF"/>
              </a:solidFill>
              <a:latin typeface="Times New Roman" pitchFamily="18" charset="0"/>
              <a:cs typeface="Times New Roman" pitchFamily="18" charset="0"/>
            </a:endParaRPr>
          </a:p>
        </p:txBody>
      </p:sp>
      <p:sp>
        <p:nvSpPr>
          <p:cNvPr id="81" name="TextBox 80"/>
          <p:cNvSpPr txBox="1"/>
          <p:nvPr/>
        </p:nvSpPr>
        <p:spPr>
          <a:xfrm>
            <a:off x="2183927" y="4075509"/>
            <a:ext cx="1078146" cy="646331"/>
          </a:xfrm>
          <a:prstGeom prst="rect">
            <a:avLst/>
          </a:prstGeom>
          <a:noFill/>
        </p:spPr>
        <p:txBody>
          <a:bodyPr wrap="square" rtlCol="0">
            <a:spAutoFit/>
          </a:bodyPr>
          <a:lstStyle/>
          <a:p>
            <a:pPr>
              <a:spcBef>
                <a:spcPts val="600"/>
              </a:spcBef>
              <a:spcAft>
                <a:spcPts val="600"/>
              </a:spcAft>
            </a:pPr>
            <a:r>
              <a:rPr lang="en-US" sz="3600" dirty="0" smtClean="0">
                <a:latin typeface="Times New Roman" pitchFamily="18" charset="0"/>
                <a:cs typeface="Times New Roman" pitchFamily="18" charset="0"/>
              </a:rPr>
              <a:t>=</a:t>
            </a:r>
            <a:r>
              <a:rPr lang="en-US" sz="3600" b="1" dirty="0" smtClean="0">
                <a:solidFill>
                  <a:srgbClr val="0000FF"/>
                </a:solidFill>
                <a:latin typeface="Times New Roman" pitchFamily="18" charset="0"/>
                <a:cs typeface="Times New Roman" pitchFamily="18" charset="0"/>
              </a:rPr>
              <a:t> 8</a:t>
            </a:r>
            <a:endParaRPr lang="vi-VN" sz="3600" b="1" dirty="0">
              <a:solidFill>
                <a:srgbClr val="0000FF"/>
              </a:solidFill>
              <a:latin typeface="Times New Roman" pitchFamily="18" charset="0"/>
              <a:cs typeface="Times New Roman" pitchFamily="18" charset="0"/>
            </a:endParaRPr>
          </a:p>
        </p:txBody>
      </p:sp>
      <p:grpSp>
        <p:nvGrpSpPr>
          <p:cNvPr id="96" name="Group 95"/>
          <p:cNvGrpSpPr/>
          <p:nvPr/>
        </p:nvGrpSpPr>
        <p:grpSpPr>
          <a:xfrm>
            <a:off x="-179553" y="1669267"/>
            <a:ext cx="5391404" cy="3552052"/>
            <a:chOff x="-28592" y="1825492"/>
            <a:chExt cx="5391404" cy="3552052"/>
          </a:xfrm>
        </p:grpSpPr>
        <p:grpSp>
          <p:nvGrpSpPr>
            <p:cNvPr id="89" name="Group 88"/>
            <p:cNvGrpSpPr/>
            <p:nvPr/>
          </p:nvGrpSpPr>
          <p:grpSpPr>
            <a:xfrm>
              <a:off x="-28592" y="1825492"/>
              <a:ext cx="5391404" cy="3552052"/>
              <a:chOff x="312710" y="1745662"/>
              <a:chExt cx="5391404" cy="3552052"/>
            </a:xfrm>
          </p:grpSpPr>
          <p:pic>
            <p:nvPicPr>
              <p:cNvPr id="90" name="Picture 89"/>
              <p:cNvPicPr>
                <a:picLocks noChangeAspect="1"/>
              </p:cNvPicPr>
              <p:nvPr/>
            </p:nvPicPr>
            <p:blipFill rotWithShape="1">
              <a:blip r:embed="rId3">
                <a:extLst>
                  <a:ext uri="{28A0092B-C50C-407E-A947-70E740481C1C}">
                    <a14:useLocalDpi xmlns:a14="http://schemas.microsoft.com/office/drawing/2010/main" val="0"/>
                  </a:ext>
                </a:extLst>
              </a:blip>
              <a:srcRect t="38604" r="2593" b="8571"/>
              <a:stretch/>
            </p:blipFill>
            <p:spPr>
              <a:xfrm>
                <a:off x="312710" y="1745662"/>
                <a:ext cx="5391404" cy="3552052"/>
              </a:xfrm>
              <a:prstGeom prst="rect">
                <a:avLst/>
              </a:prstGeom>
            </p:spPr>
          </p:pic>
          <p:sp>
            <p:nvSpPr>
              <p:cNvPr id="91" name="TextBox 90"/>
              <p:cNvSpPr txBox="1"/>
              <p:nvPr/>
            </p:nvSpPr>
            <p:spPr>
              <a:xfrm>
                <a:off x="1340218" y="2554665"/>
                <a:ext cx="4118636" cy="1661993"/>
              </a:xfrm>
              <a:prstGeom prst="rect">
                <a:avLst/>
              </a:prstGeom>
              <a:noFill/>
            </p:spPr>
            <p:txBody>
              <a:bodyPr wrap="square" rtlCol="0">
                <a:spAutoFit/>
              </a:bodyPr>
              <a:lstStyle/>
              <a:p>
                <a:pPr>
                  <a:spcBef>
                    <a:spcPts val="600"/>
                  </a:spcBef>
                  <a:spcAft>
                    <a:spcPts val="600"/>
                  </a:spcAft>
                </a:pPr>
                <a:r>
                  <a:rPr lang="en-US" sz="3600" dirty="0" smtClean="0">
                    <a:latin typeface="Times New Roman" pitchFamily="18" charset="0"/>
                    <a:cs typeface="Times New Roman" pitchFamily="18" charset="0"/>
                  </a:rPr>
                  <a:t>16 – 6 – 2 </a:t>
                </a:r>
              </a:p>
              <a:p>
                <a:pPr>
                  <a:spcBef>
                    <a:spcPts val="600"/>
                  </a:spcBef>
                  <a:spcAft>
                    <a:spcPts val="600"/>
                  </a:spcAft>
                </a:pPr>
                <a:endParaRPr lang="en-US" sz="1000" dirty="0" smtClean="0">
                  <a:latin typeface="Times New Roman" pitchFamily="18" charset="0"/>
                  <a:cs typeface="Times New Roman" pitchFamily="18" charset="0"/>
                </a:endParaRPr>
              </a:p>
              <a:p>
                <a:pPr>
                  <a:spcBef>
                    <a:spcPts val="600"/>
                  </a:spcBef>
                  <a:spcAft>
                    <a:spcPts val="600"/>
                  </a:spcAft>
                </a:pPr>
                <a:r>
                  <a:rPr lang="en-US" sz="3600" dirty="0" smtClean="0">
                    <a:latin typeface="Times New Roman" pitchFamily="18" charset="0"/>
                    <a:cs typeface="Times New Roman" pitchFamily="18" charset="0"/>
                  </a:rPr>
                  <a:t>16 – </a:t>
                </a:r>
                <a:r>
                  <a:rPr lang="en-US" sz="3600" dirty="0" smtClean="0">
                    <a:latin typeface="Times New Roman" pitchFamily="18" charset="0"/>
                    <a:cs typeface="Times New Roman" pitchFamily="18" charset="0"/>
                  </a:rPr>
                  <a:t>8</a:t>
                </a:r>
                <a:endParaRPr lang="vi-VN" sz="3600" dirty="0">
                  <a:latin typeface="Times New Roman" pitchFamily="18" charset="0"/>
                  <a:cs typeface="Times New Roman" pitchFamily="18" charset="0"/>
                </a:endParaRPr>
              </a:p>
            </p:txBody>
          </p:sp>
        </p:grpSp>
        <p:sp>
          <p:nvSpPr>
            <p:cNvPr id="92" name="TextBox 91"/>
            <p:cNvSpPr txBox="1"/>
            <p:nvPr/>
          </p:nvSpPr>
          <p:spPr>
            <a:xfrm>
              <a:off x="3058234" y="2636236"/>
              <a:ext cx="1770367" cy="646331"/>
            </a:xfrm>
            <a:prstGeom prst="rect">
              <a:avLst/>
            </a:prstGeom>
            <a:noFill/>
          </p:spPr>
          <p:txBody>
            <a:bodyPr wrap="square" rtlCol="0">
              <a:spAutoFit/>
            </a:bodyPr>
            <a:lstStyle/>
            <a:p>
              <a:pPr>
                <a:spcBef>
                  <a:spcPts val="600"/>
                </a:spcBef>
                <a:spcAft>
                  <a:spcPts val="600"/>
                </a:spcAft>
              </a:pPr>
              <a:r>
                <a:rPr lang="en-US" sz="3600" dirty="0" smtClean="0">
                  <a:latin typeface="Times New Roman" pitchFamily="18" charset="0"/>
                  <a:cs typeface="Times New Roman" pitchFamily="18" charset="0"/>
                </a:rPr>
                <a:t>=</a:t>
              </a:r>
              <a:r>
                <a:rPr lang="en-US" sz="3600" b="1" dirty="0" smtClean="0">
                  <a:solidFill>
                    <a:srgbClr val="0000FF"/>
                  </a:solidFill>
                  <a:latin typeface="Times New Roman" pitchFamily="18" charset="0"/>
                  <a:cs typeface="Times New Roman" pitchFamily="18" charset="0"/>
                </a:rPr>
                <a:t> 10 – 2 </a:t>
              </a:r>
              <a:endParaRPr lang="vi-VN" sz="3600" b="1" dirty="0">
                <a:solidFill>
                  <a:srgbClr val="0000FF"/>
                </a:solidFill>
                <a:latin typeface="Times New Roman" pitchFamily="18" charset="0"/>
                <a:cs typeface="Times New Roman" pitchFamily="18" charset="0"/>
              </a:endParaRPr>
            </a:p>
          </p:txBody>
        </p:sp>
        <p:sp>
          <p:nvSpPr>
            <p:cNvPr id="93" name="TextBox 92"/>
            <p:cNvSpPr txBox="1"/>
            <p:nvPr/>
          </p:nvSpPr>
          <p:spPr>
            <a:xfrm>
              <a:off x="2337398" y="3644348"/>
              <a:ext cx="2693069" cy="646331"/>
            </a:xfrm>
            <a:prstGeom prst="rect">
              <a:avLst/>
            </a:prstGeom>
            <a:noFill/>
          </p:spPr>
          <p:txBody>
            <a:bodyPr wrap="square" rtlCol="0">
              <a:spAutoFit/>
            </a:bodyPr>
            <a:lstStyle/>
            <a:p>
              <a:pPr>
                <a:spcBef>
                  <a:spcPts val="600"/>
                </a:spcBef>
                <a:spcAft>
                  <a:spcPts val="600"/>
                </a:spcAft>
              </a:pPr>
              <a:r>
                <a:rPr lang="en-US" sz="3600" dirty="0" smtClean="0">
                  <a:latin typeface="Times New Roman" pitchFamily="18" charset="0"/>
                  <a:cs typeface="Times New Roman" pitchFamily="18" charset="0"/>
                </a:rPr>
                <a:t>=</a:t>
              </a:r>
              <a:r>
                <a:rPr lang="en-US" sz="3600" b="1" dirty="0" smtClean="0">
                  <a:solidFill>
                    <a:srgbClr val="0000FF"/>
                  </a:solidFill>
                  <a:latin typeface="Times New Roman" pitchFamily="18" charset="0"/>
                  <a:cs typeface="Times New Roman" pitchFamily="18" charset="0"/>
                </a:rPr>
                <a:t> 16 – 6 – 2 </a:t>
              </a:r>
              <a:endParaRPr lang="vi-VN" sz="3600" b="1" dirty="0">
                <a:solidFill>
                  <a:srgbClr val="0000FF"/>
                </a:solidFill>
                <a:latin typeface="Times New Roman" pitchFamily="18" charset="0"/>
                <a:cs typeface="Times New Roman" pitchFamily="18" charset="0"/>
              </a:endParaRPr>
            </a:p>
          </p:txBody>
        </p:sp>
        <p:sp>
          <p:nvSpPr>
            <p:cNvPr id="94" name="TextBox 93"/>
            <p:cNvSpPr txBox="1"/>
            <p:nvPr/>
          </p:nvSpPr>
          <p:spPr>
            <a:xfrm>
              <a:off x="2980802" y="3138551"/>
              <a:ext cx="1078146" cy="646331"/>
            </a:xfrm>
            <a:prstGeom prst="rect">
              <a:avLst/>
            </a:prstGeom>
            <a:noFill/>
          </p:spPr>
          <p:txBody>
            <a:bodyPr wrap="square" rtlCol="0">
              <a:spAutoFit/>
            </a:bodyPr>
            <a:lstStyle/>
            <a:p>
              <a:pPr>
                <a:spcBef>
                  <a:spcPts val="600"/>
                </a:spcBef>
                <a:spcAft>
                  <a:spcPts val="600"/>
                </a:spcAft>
              </a:pPr>
              <a:r>
                <a:rPr lang="en-US" sz="3600" b="1" dirty="0" smtClean="0">
                  <a:solidFill>
                    <a:srgbClr val="0000FF"/>
                  </a:solidFill>
                  <a:latin typeface="Times New Roman" pitchFamily="18" charset="0"/>
                  <a:cs typeface="Times New Roman" pitchFamily="18" charset="0"/>
                </a:rPr>
                <a:t> </a:t>
              </a:r>
              <a:r>
                <a:rPr lang="en-US" sz="3600" dirty="0" smtClean="0">
                  <a:latin typeface="Times New Roman" pitchFamily="18" charset="0"/>
                  <a:cs typeface="Times New Roman" pitchFamily="18" charset="0"/>
                </a:rPr>
                <a:t>=</a:t>
              </a:r>
              <a:r>
                <a:rPr lang="en-US" sz="3600" b="1" dirty="0" smtClean="0">
                  <a:solidFill>
                    <a:srgbClr val="0000FF"/>
                  </a:solidFill>
                  <a:latin typeface="Times New Roman" pitchFamily="18" charset="0"/>
                  <a:cs typeface="Times New Roman" pitchFamily="18" charset="0"/>
                </a:rPr>
                <a:t> 8</a:t>
              </a:r>
              <a:endParaRPr lang="vi-VN" sz="3600" b="1" dirty="0">
                <a:solidFill>
                  <a:srgbClr val="0000FF"/>
                </a:solidFill>
                <a:latin typeface="Times New Roman" pitchFamily="18" charset="0"/>
                <a:cs typeface="Times New Roman" pitchFamily="18" charset="0"/>
              </a:endParaRPr>
            </a:p>
          </p:txBody>
        </p:sp>
        <p:sp>
          <p:nvSpPr>
            <p:cNvPr id="95" name="TextBox 94"/>
            <p:cNvSpPr txBox="1"/>
            <p:nvPr/>
          </p:nvSpPr>
          <p:spPr>
            <a:xfrm>
              <a:off x="2336327" y="4227909"/>
              <a:ext cx="1078146" cy="646331"/>
            </a:xfrm>
            <a:prstGeom prst="rect">
              <a:avLst/>
            </a:prstGeom>
            <a:noFill/>
          </p:spPr>
          <p:txBody>
            <a:bodyPr wrap="square" rtlCol="0">
              <a:spAutoFit/>
            </a:bodyPr>
            <a:lstStyle/>
            <a:p>
              <a:pPr>
                <a:spcBef>
                  <a:spcPts val="600"/>
                </a:spcBef>
                <a:spcAft>
                  <a:spcPts val="600"/>
                </a:spcAft>
              </a:pPr>
              <a:r>
                <a:rPr lang="en-US" sz="3600" dirty="0" smtClean="0">
                  <a:latin typeface="Times New Roman" pitchFamily="18" charset="0"/>
                  <a:cs typeface="Times New Roman" pitchFamily="18" charset="0"/>
                </a:rPr>
                <a:t>=</a:t>
              </a:r>
              <a:r>
                <a:rPr lang="en-US" sz="3600" b="1" dirty="0" smtClean="0">
                  <a:solidFill>
                    <a:srgbClr val="0000FF"/>
                  </a:solidFill>
                  <a:latin typeface="Times New Roman" pitchFamily="18" charset="0"/>
                  <a:cs typeface="Times New Roman" pitchFamily="18" charset="0"/>
                </a:rPr>
                <a:t> 8</a:t>
              </a:r>
              <a:endParaRPr lang="vi-VN" sz="3600" b="1" dirty="0">
                <a:solidFill>
                  <a:srgbClr val="0000FF"/>
                </a:solidFill>
                <a:latin typeface="Times New Roman" pitchFamily="18" charset="0"/>
                <a:cs typeface="Times New Roman" pitchFamily="18" charset="0"/>
              </a:endParaRPr>
            </a:p>
          </p:txBody>
        </p:sp>
      </p:grpSp>
      <p:grpSp>
        <p:nvGrpSpPr>
          <p:cNvPr id="82" name="Group 81"/>
          <p:cNvGrpSpPr/>
          <p:nvPr/>
        </p:nvGrpSpPr>
        <p:grpSpPr>
          <a:xfrm>
            <a:off x="-172550" y="1700969"/>
            <a:ext cx="5391404" cy="3552052"/>
            <a:chOff x="312710" y="1745662"/>
            <a:chExt cx="5391404" cy="3552052"/>
          </a:xfrm>
        </p:grpSpPr>
        <p:pic>
          <p:nvPicPr>
            <p:cNvPr id="83" name="Picture 82"/>
            <p:cNvPicPr>
              <a:picLocks noChangeAspect="1"/>
            </p:cNvPicPr>
            <p:nvPr/>
          </p:nvPicPr>
          <p:blipFill rotWithShape="1">
            <a:blip r:embed="rId3">
              <a:extLst>
                <a:ext uri="{28A0092B-C50C-407E-A947-70E740481C1C}">
                  <a14:useLocalDpi xmlns:a14="http://schemas.microsoft.com/office/drawing/2010/main" val="0"/>
                </a:ext>
              </a:extLst>
            </a:blip>
            <a:srcRect t="38604" r="2593" b="8571"/>
            <a:stretch/>
          </p:blipFill>
          <p:spPr>
            <a:xfrm>
              <a:off x="312710" y="1745662"/>
              <a:ext cx="5391404" cy="3552052"/>
            </a:xfrm>
            <a:prstGeom prst="rect">
              <a:avLst/>
            </a:prstGeom>
          </p:spPr>
        </p:pic>
        <p:sp>
          <p:nvSpPr>
            <p:cNvPr id="84" name="TextBox 83"/>
            <p:cNvSpPr txBox="1"/>
            <p:nvPr/>
          </p:nvSpPr>
          <p:spPr>
            <a:xfrm>
              <a:off x="1340218" y="2554665"/>
              <a:ext cx="4118636" cy="1661993"/>
            </a:xfrm>
            <a:prstGeom prst="rect">
              <a:avLst/>
            </a:prstGeom>
            <a:noFill/>
          </p:spPr>
          <p:txBody>
            <a:bodyPr wrap="square" rtlCol="0">
              <a:spAutoFit/>
            </a:bodyPr>
            <a:lstStyle/>
            <a:p>
              <a:pPr>
                <a:spcBef>
                  <a:spcPts val="600"/>
                </a:spcBef>
                <a:spcAft>
                  <a:spcPts val="600"/>
                </a:spcAft>
              </a:pPr>
              <a:r>
                <a:rPr lang="en-US" sz="3600" dirty="0" smtClean="0">
                  <a:latin typeface="Times New Roman" pitchFamily="18" charset="0"/>
                  <a:cs typeface="Times New Roman" pitchFamily="18" charset="0"/>
                </a:rPr>
                <a:t>18 – 8 – 1 </a:t>
              </a:r>
            </a:p>
            <a:p>
              <a:pPr>
                <a:spcBef>
                  <a:spcPts val="600"/>
                </a:spcBef>
                <a:spcAft>
                  <a:spcPts val="600"/>
                </a:spcAft>
              </a:pPr>
              <a:endParaRPr lang="en-US" sz="1000" dirty="0" smtClean="0">
                <a:latin typeface="Times New Roman" pitchFamily="18" charset="0"/>
                <a:cs typeface="Times New Roman" pitchFamily="18" charset="0"/>
              </a:endParaRPr>
            </a:p>
            <a:p>
              <a:pPr>
                <a:spcBef>
                  <a:spcPts val="600"/>
                </a:spcBef>
                <a:spcAft>
                  <a:spcPts val="600"/>
                </a:spcAft>
              </a:pPr>
              <a:r>
                <a:rPr lang="en-US" sz="3600" dirty="0" smtClean="0">
                  <a:latin typeface="Times New Roman" pitchFamily="18" charset="0"/>
                  <a:cs typeface="Times New Roman" pitchFamily="18" charset="0"/>
                </a:rPr>
                <a:t>18 – 9</a:t>
              </a:r>
              <a:endParaRPr lang="vi-VN" sz="3600" dirty="0">
                <a:latin typeface="Times New Roman" pitchFamily="18" charset="0"/>
                <a:cs typeface="Times New Roman" pitchFamily="18" charset="0"/>
              </a:endParaRPr>
            </a:p>
          </p:txBody>
        </p:sp>
      </p:grpSp>
      <p:sp>
        <p:nvSpPr>
          <p:cNvPr id="85" name="TextBox 84"/>
          <p:cNvSpPr txBox="1"/>
          <p:nvPr/>
        </p:nvSpPr>
        <p:spPr>
          <a:xfrm>
            <a:off x="2891546" y="2483836"/>
            <a:ext cx="1770367" cy="646331"/>
          </a:xfrm>
          <a:prstGeom prst="rect">
            <a:avLst/>
          </a:prstGeom>
          <a:noFill/>
        </p:spPr>
        <p:txBody>
          <a:bodyPr wrap="square" rtlCol="0">
            <a:spAutoFit/>
          </a:bodyPr>
          <a:lstStyle/>
          <a:p>
            <a:pPr>
              <a:spcBef>
                <a:spcPts val="600"/>
              </a:spcBef>
              <a:spcAft>
                <a:spcPts val="600"/>
              </a:spcAft>
            </a:pPr>
            <a:r>
              <a:rPr lang="en-US" sz="3600" dirty="0" smtClean="0">
                <a:latin typeface="Times New Roman" pitchFamily="18" charset="0"/>
                <a:cs typeface="Times New Roman" pitchFamily="18" charset="0"/>
              </a:rPr>
              <a:t>=</a:t>
            </a:r>
            <a:r>
              <a:rPr lang="en-US" sz="3600" b="1" dirty="0" smtClean="0">
                <a:solidFill>
                  <a:srgbClr val="0000FF"/>
                </a:solidFill>
                <a:latin typeface="Times New Roman" pitchFamily="18" charset="0"/>
                <a:cs typeface="Times New Roman" pitchFamily="18" charset="0"/>
              </a:rPr>
              <a:t> 10 – 1 </a:t>
            </a:r>
            <a:endParaRPr lang="vi-VN" sz="3600" b="1" dirty="0">
              <a:solidFill>
                <a:srgbClr val="0000FF"/>
              </a:solidFill>
              <a:latin typeface="Times New Roman" pitchFamily="18" charset="0"/>
              <a:cs typeface="Times New Roman" pitchFamily="18" charset="0"/>
            </a:endParaRPr>
          </a:p>
        </p:txBody>
      </p:sp>
      <p:sp>
        <p:nvSpPr>
          <p:cNvPr id="86" name="TextBox 85"/>
          <p:cNvSpPr txBox="1"/>
          <p:nvPr/>
        </p:nvSpPr>
        <p:spPr>
          <a:xfrm>
            <a:off x="2170710" y="3491948"/>
            <a:ext cx="2693069" cy="646331"/>
          </a:xfrm>
          <a:prstGeom prst="rect">
            <a:avLst/>
          </a:prstGeom>
          <a:noFill/>
        </p:spPr>
        <p:txBody>
          <a:bodyPr wrap="square" rtlCol="0">
            <a:spAutoFit/>
          </a:bodyPr>
          <a:lstStyle/>
          <a:p>
            <a:pPr>
              <a:spcBef>
                <a:spcPts val="600"/>
              </a:spcBef>
              <a:spcAft>
                <a:spcPts val="600"/>
              </a:spcAft>
            </a:pPr>
            <a:r>
              <a:rPr lang="en-US" sz="3600" dirty="0" smtClean="0">
                <a:latin typeface="Times New Roman" pitchFamily="18" charset="0"/>
                <a:cs typeface="Times New Roman" pitchFamily="18" charset="0"/>
              </a:rPr>
              <a:t>=</a:t>
            </a:r>
            <a:r>
              <a:rPr lang="en-US" sz="3600" b="1" dirty="0" smtClean="0">
                <a:solidFill>
                  <a:srgbClr val="0000FF"/>
                </a:solidFill>
                <a:latin typeface="Times New Roman" pitchFamily="18" charset="0"/>
                <a:cs typeface="Times New Roman" pitchFamily="18" charset="0"/>
              </a:rPr>
              <a:t> 18 – 8 – 1 </a:t>
            </a:r>
            <a:endParaRPr lang="vi-VN" sz="3600" b="1" dirty="0">
              <a:solidFill>
                <a:srgbClr val="0000FF"/>
              </a:solidFill>
              <a:latin typeface="Times New Roman" pitchFamily="18" charset="0"/>
              <a:cs typeface="Times New Roman" pitchFamily="18" charset="0"/>
            </a:endParaRPr>
          </a:p>
        </p:txBody>
      </p:sp>
      <p:sp>
        <p:nvSpPr>
          <p:cNvPr id="87" name="TextBox 86"/>
          <p:cNvSpPr txBox="1"/>
          <p:nvPr/>
        </p:nvSpPr>
        <p:spPr>
          <a:xfrm>
            <a:off x="2814114" y="2986151"/>
            <a:ext cx="1078146" cy="646331"/>
          </a:xfrm>
          <a:prstGeom prst="rect">
            <a:avLst/>
          </a:prstGeom>
          <a:noFill/>
        </p:spPr>
        <p:txBody>
          <a:bodyPr wrap="square" rtlCol="0">
            <a:spAutoFit/>
          </a:bodyPr>
          <a:lstStyle/>
          <a:p>
            <a:pPr>
              <a:spcBef>
                <a:spcPts val="600"/>
              </a:spcBef>
              <a:spcAft>
                <a:spcPts val="600"/>
              </a:spcAft>
            </a:pPr>
            <a:r>
              <a:rPr lang="en-US" sz="3600" b="1" dirty="0" smtClean="0">
                <a:solidFill>
                  <a:srgbClr val="0000FF"/>
                </a:solidFill>
                <a:latin typeface="Times New Roman" pitchFamily="18" charset="0"/>
                <a:cs typeface="Times New Roman" pitchFamily="18" charset="0"/>
              </a:rPr>
              <a:t> </a:t>
            </a:r>
            <a:r>
              <a:rPr lang="en-US" sz="3600" dirty="0" smtClean="0">
                <a:latin typeface="Times New Roman" pitchFamily="18" charset="0"/>
                <a:cs typeface="Times New Roman" pitchFamily="18" charset="0"/>
              </a:rPr>
              <a:t>=</a:t>
            </a:r>
            <a:r>
              <a:rPr lang="en-US" sz="3600" b="1" dirty="0" smtClean="0">
                <a:solidFill>
                  <a:srgbClr val="0000FF"/>
                </a:solidFill>
                <a:latin typeface="Times New Roman" pitchFamily="18" charset="0"/>
                <a:cs typeface="Times New Roman" pitchFamily="18" charset="0"/>
              </a:rPr>
              <a:t> 9</a:t>
            </a:r>
            <a:endParaRPr lang="vi-VN" sz="3600" b="1" dirty="0">
              <a:solidFill>
                <a:srgbClr val="0000FF"/>
              </a:solidFill>
              <a:latin typeface="Times New Roman" pitchFamily="18" charset="0"/>
              <a:cs typeface="Times New Roman" pitchFamily="18" charset="0"/>
            </a:endParaRPr>
          </a:p>
        </p:txBody>
      </p:sp>
      <p:sp>
        <p:nvSpPr>
          <p:cNvPr id="88" name="TextBox 87"/>
          <p:cNvSpPr txBox="1"/>
          <p:nvPr/>
        </p:nvSpPr>
        <p:spPr>
          <a:xfrm>
            <a:off x="2169639" y="4075509"/>
            <a:ext cx="1078146" cy="646331"/>
          </a:xfrm>
          <a:prstGeom prst="rect">
            <a:avLst/>
          </a:prstGeom>
          <a:noFill/>
        </p:spPr>
        <p:txBody>
          <a:bodyPr wrap="square" rtlCol="0">
            <a:spAutoFit/>
          </a:bodyPr>
          <a:lstStyle/>
          <a:p>
            <a:pPr>
              <a:spcBef>
                <a:spcPts val="600"/>
              </a:spcBef>
              <a:spcAft>
                <a:spcPts val="600"/>
              </a:spcAft>
            </a:pPr>
            <a:r>
              <a:rPr lang="en-US" sz="3600" dirty="0" smtClean="0">
                <a:latin typeface="Times New Roman" pitchFamily="18" charset="0"/>
                <a:cs typeface="Times New Roman" pitchFamily="18" charset="0"/>
              </a:rPr>
              <a:t>=</a:t>
            </a:r>
            <a:r>
              <a:rPr lang="en-US" sz="3600" b="1" dirty="0" smtClean="0">
                <a:solidFill>
                  <a:srgbClr val="0000FF"/>
                </a:solidFill>
                <a:latin typeface="Times New Roman" pitchFamily="18" charset="0"/>
                <a:cs typeface="Times New Roman" pitchFamily="18" charset="0"/>
              </a:rPr>
              <a:t> 9</a:t>
            </a:r>
            <a:endParaRPr lang="vi-VN" sz="36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85741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ntr" presetSubtype="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0"/>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8"/>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7"/>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9"/>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67"/>
                                        </p:tgtEl>
                                        <p:attrNameLst>
                                          <p:attrName>style.visibility</p:attrName>
                                        </p:attrNameLst>
                                      </p:cBhvr>
                                      <p:to>
                                        <p:strVal val="visible"/>
                                      </p:to>
                                    </p:set>
                                  </p:childTnLst>
                                </p:cTn>
                              </p:par>
                              <p:par>
                                <p:cTn id="61" presetID="42" presetClass="path" presetSubtype="0" accel="50000" decel="50000" fill="hold" nodeType="withEffect">
                                  <p:stCondLst>
                                    <p:cond delay="0"/>
                                  </p:stCondLst>
                                  <p:childTnLst>
                                    <p:animMotion origin="layout" path="M 7.93651E-7 -4.81481E-6 L 0.54801 -0.24166 " pathEditMode="relative" rAng="0" ptsTypes="AA">
                                      <p:cBhvr>
                                        <p:cTn id="62" dur="2000" fill="hold"/>
                                        <p:tgtEl>
                                          <p:spTgt spid="67"/>
                                        </p:tgtEl>
                                        <p:attrNameLst>
                                          <p:attrName>ppt_x</p:attrName>
                                          <p:attrName>ppt_y</p:attrName>
                                        </p:attrNameLst>
                                      </p:cBhvr>
                                      <p:rCtr x="27400" y="-12083"/>
                                    </p:animMotion>
                                  </p:childTnLst>
                                </p:cTn>
                              </p:par>
                              <p:par>
                                <p:cTn id="63" presetID="42" presetClass="path" presetSubtype="0" accel="50000" decel="50000" fill="hold" nodeType="withEffect">
                                  <p:stCondLst>
                                    <p:cond delay="0"/>
                                  </p:stCondLst>
                                  <p:childTnLst>
                                    <p:animMotion origin="layout" path="M -2.93344E-6 1.85185E-6 L -0.5463 0.24791 " pathEditMode="relative" rAng="0" ptsTypes="AA">
                                      <p:cBhvr>
                                        <p:cTn id="64" dur="2000" fill="hold"/>
                                        <p:tgtEl>
                                          <p:spTgt spid="47"/>
                                        </p:tgtEl>
                                        <p:attrNameLst>
                                          <p:attrName>ppt_x</p:attrName>
                                          <p:attrName>ppt_y</p:attrName>
                                        </p:attrNameLst>
                                      </p:cBhvr>
                                      <p:rCtr x="-27315" y="12384"/>
                                    </p:animMotion>
                                  </p:childTnLst>
                                </p:cTn>
                              </p:par>
                            </p:childTnLst>
                          </p:cTn>
                        </p:par>
                        <p:par>
                          <p:cTn id="65" fill="hold">
                            <p:stCondLst>
                              <p:cond delay="2000"/>
                            </p:stCondLst>
                            <p:childTnLst>
                              <p:par>
                                <p:cTn id="66" presetID="1" presetClass="exit" presetSubtype="0" fill="hold" nodeType="afterEffect">
                                  <p:stCondLst>
                                    <p:cond delay="0"/>
                                  </p:stCondLst>
                                  <p:childTnLst>
                                    <p:set>
                                      <p:cBhvr>
                                        <p:cTn id="67" dur="1" fill="hold">
                                          <p:stCondLst>
                                            <p:cond delay="0"/>
                                          </p:stCondLst>
                                        </p:cTn>
                                        <p:tgtEl>
                                          <p:spTgt spid="47"/>
                                        </p:tgtEl>
                                        <p:attrNameLst>
                                          <p:attrName>style.visibility</p:attrName>
                                        </p:attrNameLst>
                                      </p:cBhvr>
                                      <p:to>
                                        <p:strVal val="hidden"/>
                                      </p:to>
                                    </p:set>
                                  </p:childTnLst>
                                </p:cTn>
                              </p:par>
                              <p:par>
                                <p:cTn id="68" presetID="1" presetClass="entr" presetSubtype="0" fill="hold" nodeType="withEffect">
                                  <p:stCondLst>
                                    <p:cond delay="0"/>
                                  </p:stCondLst>
                                  <p:childTnLst>
                                    <p:set>
                                      <p:cBhvr>
                                        <p:cTn id="69" dur="1" fill="hold">
                                          <p:stCondLst>
                                            <p:cond delay="0"/>
                                          </p:stCondLst>
                                        </p:cTn>
                                        <p:tgtEl>
                                          <p:spTgt spid="7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80"/>
                                        </p:tgtEl>
                                        <p:attrNameLst>
                                          <p:attrName>style.visibility</p:attrName>
                                        </p:attrNameLst>
                                      </p:cBhvr>
                                      <p:to>
                                        <p:strVal val="visible"/>
                                      </p:to>
                                    </p:set>
                                    <p:anim calcmode="lin" valueType="num">
                                      <p:cBhvr>
                                        <p:cTn id="81" dur="500" fill="hold"/>
                                        <p:tgtEl>
                                          <p:spTgt spid="80"/>
                                        </p:tgtEl>
                                        <p:attrNameLst>
                                          <p:attrName>ppt_w</p:attrName>
                                        </p:attrNameLst>
                                      </p:cBhvr>
                                      <p:tavLst>
                                        <p:tav tm="0">
                                          <p:val>
                                            <p:fltVal val="0"/>
                                          </p:val>
                                        </p:tav>
                                        <p:tav tm="100000">
                                          <p:val>
                                            <p:strVal val="#ppt_w"/>
                                          </p:val>
                                        </p:tav>
                                      </p:tavLst>
                                    </p:anim>
                                    <p:anim calcmode="lin" valueType="num">
                                      <p:cBhvr>
                                        <p:cTn id="82" dur="500" fill="hold"/>
                                        <p:tgtEl>
                                          <p:spTgt spid="80"/>
                                        </p:tgtEl>
                                        <p:attrNameLst>
                                          <p:attrName>ppt_h</p:attrName>
                                        </p:attrNameLst>
                                      </p:cBhvr>
                                      <p:tavLst>
                                        <p:tav tm="0">
                                          <p:val>
                                            <p:fltVal val="0"/>
                                          </p:val>
                                        </p:tav>
                                        <p:tav tm="100000">
                                          <p:val>
                                            <p:strVal val="#ppt_h"/>
                                          </p:val>
                                        </p:tav>
                                      </p:tavLst>
                                    </p:anim>
                                    <p:animEffect transition="in" filter="fade">
                                      <p:cBhvr>
                                        <p:cTn id="83" dur="500"/>
                                        <p:tgtEl>
                                          <p:spTgt spid="80"/>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79"/>
                                        </p:tgtEl>
                                        <p:attrNameLst>
                                          <p:attrName>style.visibility</p:attrName>
                                        </p:attrNameLst>
                                      </p:cBhvr>
                                      <p:to>
                                        <p:strVal val="visible"/>
                                      </p:to>
                                    </p:set>
                                    <p:anim calcmode="lin" valueType="num">
                                      <p:cBhvr>
                                        <p:cTn id="88" dur="500" fill="hold"/>
                                        <p:tgtEl>
                                          <p:spTgt spid="79"/>
                                        </p:tgtEl>
                                        <p:attrNameLst>
                                          <p:attrName>ppt_w</p:attrName>
                                        </p:attrNameLst>
                                      </p:cBhvr>
                                      <p:tavLst>
                                        <p:tav tm="0">
                                          <p:val>
                                            <p:fltVal val="0"/>
                                          </p:val>
                                        </p:tav>
                                        <p:tav tm="100000">
                                          <p:val>
                                            <p:strVal val="#ppt_w"/>
                                          </p:val>
                                        </p:tav>
                                      </p:tavLst>
                                    </p:anim>
                                    <p:anim calcmode="lin" valueType="num">
                                      <p:cBhvr>
                                        <p:cTn id="89" dur="500" fill="hold"/>
                                        <p:tgtEl>
                                          <p:spTgt spid="79"/>
                                        </p:tgtEl>
                                        <p:attrNameLst>
                                          <p:attrName>ppt_h</p:attrName>
                                        </p:attrNameLst>
                                      </p:cBhvr>
                                      <p:tavLst>
                                        <p:tav tm="0">
                                          <p:val>
                                            <p:fltVal val="0"/>
                                          </p:val>
                                        </p:tav>
                                        <p:tav tm="100000">
                                          <p:val>
                                            <p:strVal val="#ppt_h"/>
                                          </p:val>
                                        </p:tav>
                                      </p:tavLst>
                                    </p:anim>
                                    <p:animEffect transition="in" filter="fade">
                                      <p:cBhvr>
                                        <p:cTn id="90" dur="500"/>
                                        <p:tgtEl>
                                          <p:spTgt spid="79"/>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81"/>
                                        </p:tgtEl>
                                        <p:attrNameLst>
                                          <p:attrName>style.visibility</p:attrName>
                                        </p:attrNameLst>
                                      </p:cBhvr>
                                      <p:to>
                                        <p:strVal val="visible"/>
                                      </p:to>
                                    </p:set>
                                    <p:anim calcmode="lin" valueType="num">
                                      <p:cBhvr>
                                        <p:cTn id="95" dur="500" fill="hold"/>
                                        <p:tgtEl>
                                          <p:spTgt spid="81"/>
                                        </p:tgtEl>
                                        <p:attrNameLst>
                                          <p:attrName>ppt_w</p:attrName>
                                        </p:attrNameLst>
                                      </p:cBhvr>
                                      <p:tavLst>
                                        <p:tav tm="0">
                                          <p:val>
                                            <p:fltVal val="0"/>
                                          </p:val>
                                        </p:tav>
                                        <p:tav tm="100000">
                                          <p:val>
                                            <p:strVal val="#ppt_w"/>
                                          </p:val>
                                        </p:tav>
                                      </p:tavLst>
                                    </p:anim>
                                    <p:anim calcmode="lin" valueType="num">
                                      <p:cBhvr>
                                        <p:cTn id="96" dur="500" fill="hold"/>
                                        <p:tgtEl>
                                          <p:spTgt spid="81"/>
                                        </p:tgtEl>
                                        <p:attrNameLst>
                                          <p:attrName>ppt_h</p:attrName>
                                        </p:attrNameLst>
                                      </p:cBhvr>
                                      <p:tavLst>
                                        <p:tav tm="0">
                                          <p:val>
                                            <p:fltVal val="0"/>
                                          </p:val>
                                        </p:tav>
                                        <p:tav tm="100000">
                                          <p:val>
                                            <p:strVal val="#ppt_h"/>
                                          </p:val>
                                        </p:tav>
                                      </p:tavLst>
                                    </p:anim>
                                    <p:animEffect transition="in" filter="fade">
                                      <p:cBhvr>
                                        <p:cTn id="97" dur="500"/>
                                        <p:tgtEl>
                                          <p:spTgt spid="81"/>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75"/>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78"/>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80"/>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79"/>
                                        </p:tgtEl>
                                        <p:attrNameLst>
                                          <p:attrName>style.visibility</p:attrName>
                                        </p:attrNameLst>
                                      </p:cBhvr>
                                      <p:to>
                                        <p:strVal val="hidden"/>
                                      </p:to>
                                    </p:set>
                                  </p:childTnLst>
                                </p:cTn>
                              </p:par>
                              <p:par>
                                <p:cTn id="108" presetID="1" presetClass="exit" presetSubtype="0" fill="hold" grpId="1" nodeType="withEffect">
                                  <p:stCondLst>
                                    <p:cond delay="0"/>
                                  </p:stCondLst>
                                  <p:childTnLst>
                                    <p:set>
                                      <p:cBhvr>
                                        <p:cTn id="109" dur="1" fill="hold">
                                          <p:stCondLst>
                                            <p:cond delay="0"/>
                                          </p:stCondLst>
                                        </p:cTn>
                                        <p:tgtEl>
                                          <p:spTgt spid="81"/>
                                        </p:tgtEl>
                                        <p:attrNameLst>
                                          <p:attrName>style.visibility</p:attrName>
                                        </p:attrNameLst>
                                      </p:cBhvr>
                                      <p:to>
                                        <p:strVal val="hidden"/>
                                      </p:to>
                                    </p:set>
                                  </p:childTnLst>
                                </p:cTn>
                              </p:par>
                              <p:par>
                                <p:cTn id="110" presetID="1" presetClass="entr" presetSubtype="0" fill="hold" nodeType="withEffect">
                                  <p:stCondLst>
                                    <p:cond delay="0"/>
                                  </p:stCondLst>
                                  <p:childTnLst>
                                    <p:set>
                                      <p:cBhvr>
                                        <p:cTn id="111" dur="1" fill="hold">
                                          <p:stCondLst>
                                            <p:cond delay="0"/>
                                          </p:stCondLst>
                                        </p:cTn>
                                        <p:tgtEl>
                                          <p:spTgt spid="96"/>
                                        </p:tgtEl>
                                        <p:attrNameLst>
                                          <p:attrName>style.visibility</p:attrName>
                                        </p:attrNameLst>
                                      </p:cBhvr>
                                      <p:to>
                                        <p:strVal val="visible"/>
                                      </p:to>
                                    </p:set>
                                  </p:childTnLst>
                                </p:cTn>
                              </p:par>
                              <p:par>
                                <p:cTn id="112" presetID="42" presetClass="path" presetSubtype="0" accel="50000" decel="50000" fill="hold" nodeType="withEffect">
                                  <p:stCondLst>
                                    <p:cond delay="0"/>
                                  </p:stCondLst>
                                  <p:childTnLst>
                                    <p:animMotion origin="layout" path="M -0.00156 0.0206 L 0.54006 0.26227 " pathEditMode="relative" rAng="0" ptsTypes="AA">
                                      <p:cBhvr>
                                        <p:cTn id="113" dur="2000" fill="hold"/>
                                        <p:tgtEl>
                                          <p:spTgt spid="96"/>
                                        </p:tgtEl>
                                        <p:attrNameLst>
                                          <p:attrName>ppt_x</p:attrName>
                                          <p:attrName>ppt_y</p:attrName>
                                        </p:attrNameLst>
                                      </p:cBhvr>
                                      <p:rCtr x="27081" y="12083"/>
                                    </p:animMotion>
                                  </p:childTnLst>
                                </p:cTn>
                              </p:par>
                              <p:par>
                                <p:cTn id="114" presetID="42" presetClass="path" presetSubtype="0" accel="50000" decel="50000" fill="hold" nodeType="withEffect">
                                  <p:stCondLst>
                                    <p:cond delay="0"/>
                                  </p:stCondLst>
                                  <p:childTnLst>
                                    <p:animMotion origin="layout" path="M 0.0155 0.00324 L -0.50618 -0.23217 " pathEditMode="relative" rAng="0" ptsTypes="AA">
                                      <p:cBhvr>
                                        <p:cTn id="115" dur="2000" fill="hold"/>
                                        <p:tgtEl>
                                          <p:spTgt spid="50"/>
                                        </p:tgtEl>
                                        <p:attrNameLst>
                                          <p:attrName>ppt_x</p:attrName>
                                          <p:attrName>ppt_y</p:attrName>
                                        </p:attrNameLst>
                                      </p:cBhvr>
                                      <p:rCtr x="-26091" y="-11782"/>
                                    </p:animMotion>
                                  </p:childTnLst>
                                </p:cTn>
                              </p:par>
                            </p:childTnLst>
                          </p:cTn>
                        </p:par>
                        <p:par>
                          <p:cTn id="116" fill="hold">
                            <p:stCondLst>
                              <p:cond delay="2000"/>
                            </p:stCondLst>
                            <p:childTnLst>
                              <p:par>
                                <p:cTn id="117" presetID="1" presetClass="exit" presetSubtype="0" fill="hold" nodeType="afterEffect">
                                  <p:stCondLst>
                                    <p:cond delay="0"/>
                                  </p:stCondLst>
                                  <p:childTnLst>
                                    <p:set>
                                      <p:cBhvr>
                                        <p:cTn id="118" dur="1" fill="hold">
                                          <p:stCondLst>
                                            <p:cond delay="0"/>
                                          </p:stCondLst>
                                        </p:cTn>
                                        <p:tgtEl>
                                          <p:spTgt spid="50"/>
                                        </p:tgtEl>
                                        <p:attrNameLst>
                                          <p:attrName>style.visibility</p:attrName>
                                        </p:attrNameLst>
                                      </p:cBhvr>
                                      <p:to>
                                        <p:strVal val="hidden"/>
                                      </p:to>
                                    </p:set>
                                  </p:childTnLst>
                                </p:cTn>
                              </p:par>
                              <p:par>
                                <p:cTn id="119" presetID="1" presetClass="entr" presetSubtype="0" fill="hold" nodeType="withEffect">
                                  <p:stCondLst>
                                    <p:cond delay="0"/>
                                  </p:stCondLst>
                                  <p:childTnLst>
                                    <p:set>
                                      <p:cBhvr>
                                        <p:cTn id="120" dur="1" fill="hold">
                                          <p:stCondLst>
                                            <p:cond delay="0"/>
                                          </p:stCondLst>
                                        </p:cTn>
                                        <p:tgtEl>
                                          <p:spTgt spid="8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85"/>
                                        </p:tgtEl>
                                        <p:attrNameLst>
                                          <p:attrName>style.visibility</p:attrName>
                                        </p:attrNameLst>
                                      </p:cBhvr>
                                      <p:to>
                                        <p:strVal val="visible"/>
                                      </p:to>
                                    </p:set>
                                    <p:anim calcmode="lin" valueType="num">
                                      <p:cBhvr>
                                        <p:cTn id="125" dur="500" fill="hold"/>
                                        <p:tgtEl>
                                          <p:spTgt spid="85"/>
                                        </p:tgtEl>
                                        <p:attrNameLst>
                                          <p:attrName>ppt_w</p:attrName>
                                        </p:attrNameLst>
                                      </p:cBhvr>
                                      <p:tavLst>
                                        <p:tav tm="0">
                                          <p:val>
                                            <p:fltVal val="0"/>
                                          </p:val>
                                        </p:tav>
                                        <p:tav tm="100000">
                                          <p:val>
                                            <p:strVal val="#ppt_w"/>
                                          </p:val>
                                        </p:tav>
                                      </p:tavLst>
                                    </p:anim>
                                    <p:anim calcmode="lin" valueType="num">
                                      <p:cBhvr>
                                        <p:cTn id="126" dur="500" fill="hold"/>
                                        <p:tgtEl>
                                          <p:spTgt spid="85"/>
                                        </p:tgtEl>
                                        <p:attrNameLst>
                                          <p:attrName>ppt_h</p:attrName>
                                        </p:attrNameLst>
                                      </p:cBhvr>
                                      <p:tavLst>
                                        <p:tav tm="0">
                                          <p:val>
                                            <p:fltVal val="0"/>
                                          </p:val>
                                        </p:tav>
                                        <p:tav tm="100000">
                                          <p:val>
                                            <p:strVal val="#ppt_h"/>
                                          </p:val>
                                        </p:tav>
                                      </p:tavLst>
                                    </p:anim>
                                    <p:animEffect transition="in" filter="fade">
                                      <p:cBhvr>
                                        <p:cTn id="127" dur="500"/>
                                        <p:tgtEl>
                                          <p:spTgt spid="85"/>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87"/>
                                        </p:tgtEl>
                                        <p:attrNameLst>
                                          <p:attrName>style.visibility</p:attrName>
                                        </p:attrNameLst>
                                      </p:cBhvr>
                                      <p:to>
                                        <p:strVal val="visible"/>
                                      </p:to>
                                    </p:set>
                                    <p:anim calcmode="lin" valueType="num">
                                      <p:cBhvr>
                                        <p:cTn id="132" dur="500" fill="hold"/>
                                        <p:tgtEl>
                                          <p:spTgt spid="87"/>
                                        </p:tgtEl>
                                        <p:attrNameLst>
                                          <p:attrName>ppt_w</p:attrName>
                                        </p:attrNameLst>
                                      </p:cBhvr>
                                      <p:tavLst>
                                        <p:tav tm="0">
                                          <p:val>
                                            <p:fltVal val="0"/>
                                          </p:val>
                                        </p:tav>
                                        <p:tav tm="100000">
                                          <p:val>
                                            <p:strVal val="#ppt_w"/>
                                          </p:val>
                                        </p:tav>
                                      </p:tavLst>
                                    </p:anim>
                                    <p:anim calcmode="lin" valueType="num">
                                      <p:cBhvr>
                                        <p:cTn id="133" dur="500" fill="hold"/>
                                        <p:tgtEl>
                                          <p:spTgt spid="87"/>
                                        </p:tgtEl>
                                        <p:attrNameLst>
                                          <p:attrName>ppt_h</p:attrName>
                                        </p:attrNameLst>
                                      </p:cBhvr>
                                      <p:tavLst>
                                        <p:tav tm="0">
                                          <p:val>
                                            <p:fltVal val="0"/>
                                          </p:val>
                                        </p:tav>
                                        <p:tav tm="100000">
                                          <p:val>
                                            <p:strVal val="#ppt_h"/>
                                          </p:val>
                                        </p:tav>
                                      </p:tavLst>
                                    </p:anim>
                                    <p:animEffect transition="in" filter="fade">
                                      <p:cBhvr>
                                        <p:cTn id="134" dur="500"/>
                                        <p:tgtEl>
                                          <p:spTgt spid="87"/>
                                        </p:tgtEl>
                                      </p:cBhvr>
                                    </p:animEffect>
                                  </p:childTnLst>
                                </p:cTn>
                              </p:par>
                            </p:childTnLst>
                          </p:cTn>
                        </p:par>
                      </p:childTnLst>
                    </p:cTn>
                  </p:par>
                  <p:par>
                    <p:cTn id="135" fill="hold">
                      <p:stCondLst>
                        <p:cond delay="indefinite"/>
                      </p:stCondLst>
                      <p:childTnLst>
                        <p:par>
                          <p:cTn id="136" fill="hold">
                            <p:stCondLst>
                              <p:cond delay="0"/>
                            </p:stCondLst>
                            <p:childTnLst>
                              <p:par>
                                <p:cTn id="137" presetID="53" presetClass="entr" presetSubtype="16" fill="hold" grpId="0" nodeType="clickEffect">
                                  <p:stCondLst>
                                    <p:cond delay="0"/>
                                  </p:stCondLst>
                                  <p:childTnLst>
                                    <p:set>
                                      <p:cBhvr>
                                        <p:cTn id="138" dur="1" fill="hold">
                                          <p:stCondLst>
                                            <p:cond delay="0"/>
                                          </p:stCondLst>
                                        </p:cTn>
                                        <p:tgtEl>
                                          <p:spTgt spid="86"/>
                                        </p:tgtEl>
                                        <p:attrNameLst>
                                          <p:attrName>style.visibility</p:attrName>
                                        </p:attrNameLst>
                                      </p:cBhvr>
                                      <p:to>
                                        <p:strVal val="visible"/>
                                      </p:to>
                                    </p:set>
                                    <p:anim calcmode="lin" valueType="num">
                                      <p:cBhvr>
                                        <p:cTn id="139" dur="500" fill="hold"/>
                                        <p:tgtEl>
                                          <p:spTgt spid="86"/>
                                        </p:tgtEl>
                                        <p:attrNameLst>
                                          <p:attrName>ppt_w</p:attrName>
                                        </p:attrNameLst>
                                      </p:cBhvr>
                                      <p:tavLst>
                                        <p:tav tm="0">
                                          <p:val>
                                            <p:fltVal val="0"/>
                                          </p:val>
                                        </p:tav>
                                        <p:tav tm="100000">
                                          <p:val>
                                            <p:strVal val="#ppt_w"/>
                                          </p:val>
                                        </p:tav>
                                      </p:tavLst>
                                    </p:anim>
                                    <p:anim calcmode="lin" valueType="num">
                                      <p:cBhvr>
                                        <p:cTn id="140" dur="500" fill="hold"/>
                                        <p:tgtEl>
                                          <p:spTgt spid="86"/>
                                        </p:tgtEl>
                                        <p:attrNameLst>
                                          <p:attrName>ppt_h</p:attrName>
                                        </p:attrNameLst>
                                      </p:cBhvr>
                                      <p:tavLst>
                                        <p:tav tm="0">
                                          <p:val>
                                            <p:fltVal val="0"/>
                                          </p:val>
                                        </p:tav>
                                        <p:tav tm="100000">
                                          <p:val>
                                            <p:strVal val="#ppt_h"/>
                                          </p:val>
                                        </p:tav>
                                      </p:tavLst>
                                    </p:anim>
                                    <p:animEffect transition="in" filter="fade">
                                      <p:cBhvr>
                                        <p:cTn id="141" dur="500"/>
                                        <p:tgtEl>
                                          <p:spTgt spid="86"/>
                                        </p:tgtEl>
                                      </p:cBhvr>
                                    </p:animEffect>
                                  </p:childTnLst>
                                </p:cTn>
                              </p:par>
                            </p:childTnLst>
                          </p:cTn>
                        </p:par>
                      </p:childTnLst>
                    </p:cTn>
                  </p:par>
                  <p:par>
                    <p:cTn id="142" fill="hold">
                      <p:stCondLst>
                        <p:cond delay="indefinite"/>
                      </p:stCondLst>
                      <p:childTnLst>
                        <p:par>
                          <p:cTn id="143" fill="hold">
                            <p:stCondLst>
                              <p:cond delay="0"/>
                            </p:stCondLst>
                            <p:childTnLst>
                              <p:par>
                                <p:cTn id="144" presetID="53" presetClass="entr" presetSubtype="16" fill="hold" grpId="0" nodeType="clickEffect">
                                  <p:stCondLst>
                                    <p:cond delay="0"/>
                                  </p:stCondLst>
                                  <p:childTnLst>
                                    <p:set>
                                      <p:cBhvr>
                                        <p:cTn id="145" dur="1" fill="hold">
                                          <p:stCondLst>
                                            <p:cond delay="0"/>
                                          </p:stCondLst>
                                        </p:cTn>
                                        <p:tgtEl>
                                          <p:spTgt spid="88"/>
                                        </p:tgtEl>
                                        <p:attrNameLst>
                                          <p:attrName>style.visibility</p:attrName>
                                        </p:attrNameLst>
                                      </p:cBhvr>
                                      <p:to>
                                        <p:strVal val="visible"/>
                                      </p:to>
                                    </p:set>
                                    <p:anim calcmode="lin" valueType="num">
                                      <p:cBhvr>
                                        <p:cTn id="146" dur="500" fill="hold"/>
                                        <p:tgtEl>
                                          <p:spTgt spid="88"/>
                                        </p:tgtEl>
                                        <p:attrNameLst>
                                          <p:attrName>ppt_w</p:attrName>
                                        </p:attrNameLst>
                                      </p:cBhvr>
                                      <p:tavLst>
                                        <p:tav tm="0">
                                          <p:val>
                                            <p:fltVal val="0"/>
                                          </p:val>
                                        </p:tav>
                                        <p:tav tm="100000">
                                          <p:val>
                                            <p:strVal val="#ppt_w"/>
                                          </p:val>
                                        </p:tav>
                                      </p:tavLst>
                                    </p:anim>
                                    <p:anim calcmode="lin" valueType="num">
                                      <p:cBhvr>
                                        <p:cTn id="147" dur="500" fill="hold"/>
                                        <p:tgtEl>
                                          <p:spTgt spid="88"/>
                                        </p:tgtEl>
                                        <p:attrNameLst>
                                          <p:attrName>ppt_h</p:attrName>
                                        </p:attrNameLst>
                                      </p:cBhvr>
                                      <p:tavLst>
                                        <p:tav tm="0">
                                          <p:val>
                                            <p:fltVal val="0"/>
                                          </p:val>
                                        </p:tav>
                                        <p:tav tm="100000">
                                          <p:val>
                                            <p:strVal val="#ppt_h"/>
                                          </p:val>
                                        </p:tav>
                                      </p:tavLst>
                                    </p:anim>
                                    <p:animEffect transition="in" filter="fade">
                                      <p:cBhvr>
                                        <p:cTn id="148"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P spid="18" grpId="0"/>
      <p:bldP spid="18" grpId="1"/>
      <p:bldP spid="19" grpId="0"/>
      <p:bldP spid="19" grpId="1"/>
      <p:bldP spid="78" grpId="0"/>
      <p:bldP spid="78" grpId="1"/>
      <p:bldP spid="79" grpId="0"/>
      <p:bldP spid="79" grpId="1"/>
      <p:bldP spid="80" grpId="0"/>
      <p:bldP spid="80" grpId="1"/>
      <p:bldP spid="81" grpId="0"/>
      <p:bldP spid="81" grpId="1"/>
      <p:bldP spid="85" grpId="0"/>
      <p:bldP spid="86" grpId="0"/>
      <p:bldP spid="87" grpId="0"/>
      <p:bldP spid="8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3679825"/>
            <a:ext cx="10515600" cy="2987675"/>
          </a:xfrm>
        </p:spPr>
        <p:txBody>
          <a:bodyPr/>
          <a:lstStyle/>
          <a:p>
            <a:endParaRPr lang="vi-VN"/>
          </a:p>
        </p:txBody>
      </p:sp>
      <p:sp>
        <p:nvSpPr>
          <p:cNvPr id="3" name="Rectangle 2"/>
          <p:cNvSpPr/>
          <p:nvPr/>
        </p:nvSpPr>
        <p:spPr>
          <a:xfrm>
            <a:off x="5608901" y="2315170"/>
            <a:ext cx="3031600" cy="1200329"/>
          </a:xfrm>
          <a:prstGeom prst="rect">
            <a:avLst/>
          </a:prstGeom>
          <a:noFill/>
        </p:spPr>
        <p:txBody>
          <a:bodyPr wrap="none" lIns="91440" tIns="45720" rIns="91440" bIns="45720">
            <a:spAutoFit/>
          </a:bodyPr>
          <a:lstStyle/>
          <a:p>
            <a:pPr algn="ctr"/>
            <a:r>
              <a:rPr lang="en-US" sz="7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Dặn</a:t>
            </a:r>
            <a:r>
              <a:rPr lang="en-US" sz="7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a:t>
            </a:r>
            <a:r>
              <a:rPr lang="en-US" sz="7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dò</a:t>
            </a:r>
            <a:endParaRPr lang="en-US" sz="7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7043857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49422" y="1988840"/>
            <a:ext cx="11293156" cy="2621905"/>
          </a:xfrm>
          <a:prstGeom prst="rect">
            <a:avLst/>
          </a:prstGeom>
          <a:noFill/>
        </p:spPr>
        <p:txBody>
          <a:bodyPr wrap="none" lIns="91440" tIns="45720" rIns="91440" bIns="45720">
            <a:prstTxWarp prst="textArchUp">
              <a:avLst>
                <a:gd name="adj" fmla="val 10397210"/>
              </a:avLst>
            </a:prstTxWarp>
            <a:spAutoFit/>
          </a:bodyPr>
          <a:lstStyle/>
          <a:p>
            <a:pPr algn="ctr"/>
            <a:r>
              <a:rPr lang="en-US" sz="6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THANK YOU </a:t>
            </a:r>
          </a:p>
          <a:p>
            <a:pPr algn="ctr"/>
            <a:r>
              <a:rPr lang="en-US" sz="6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TẠM BIỆT VÀ HẸN GẶP LẠI</a:t>
            </a:r>
            <a:endParaRPr lang="en-US" sz="6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6" name="Picture 6" descr="Prefixes and Suffixes | Baamboozl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1443592" flipH="1">
            <a:off x="2971500" y="3412446"/>
            <a:ext cx="3354746" cy="33547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refixes and Suffixes | Baamboozl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56408">
            <a:off x="6148692" y="3412446"/>
            <a:ext cx="3354746" cy="3354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095117"/>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1" nodeType="afterEffect">
                                  <p:stCondLst>
                                    <p:cond delay="0"/>
                                  </p:stCondLst>
                                  <p:childTnLst>
                                    <p:animClr clrSpc="hsl" dir="ccw">
                                      <p:cBhvr override="childStyle">
                                        <p:cTn id="6" dur="2000" fill="hold"/>
                                        <p:tgtEl>
                                          <p:spTgt spid="2"/>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ngdung">
            <a:extLst>
              <a:ext uri="{FF2B5EF4-FFF2-40B4-BE49-F238E27FC236}">
                <a16:creationId xmlns:a16="http://schemas.microsoft.com/office/drawing/2014/main" id="{97351C5B-F110-4AF2-BF84-EDE3C290C3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7815" y="3908138"/>
            <a:ext cx="4318979" cy="2949862"/>
          </a:xfrm>
          <a:prstGeom prst="rect">
            <a:avLst/>
          </a:prstGeom>
        </p:spPr>
      </p:pic>
      <p:sp>
        <p:nvSpPr>
          <p:cNvPr id="12" name="TextBox 11"/>
          <p:cNvSpPr txBox="1"/>
          <p:nvPr/>
        </p:nvSpPr>
        <p:spPr>
          <a:xfrm>
            <a:off x="119996" y="274904"/>
            <a:ext cx="8022518" cy="212365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VƯỢT CHƯỚNG</a:t>
            </a:r>
          </a:p>
          <a:p>
            <a:pPr algn="ctr"/>
            <a:r>
              <a:rPr lang="en-US" sz="66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NGẠI VẬT</a:t>
            </a:r>
            <a:endParaRPr lang="en-US" sz="66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2689188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63" presetClass="path" presetSubtype="0" accel="50000" decel="50000" fill="hold" nodeType="withEffect">
                                  <p:stCondLst>
                                    <p:cond delay="0"/>
                                  </p:stCondLst>
                                  <p:childTnLst>
                                    <p:animMotion origin="layout" path="M 1.25E-6 -3.7037E-6 L 0.675 -3.7037E-6 " pathEditMode="relative" rAng="0" ptsTypes="AA">
                                      <p:cBhvr>
                                        <p:cTn id="11" dur="7000" fill="hold"/>
                                        <p:tgtEl>
                                          <p:spTgt spid="7"/>
                                        </p:tgtEl>
                                        <p:attrNameLst>
                                          <p:attrName>ppt_x</p:attrName>
                                          <p:attrName>ppt_y</p:attrName>
                                        </p:attrNameLst>
                                      </p:cBhvr>
                                      <p:rCtr x="337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36071"/>
            <a:ext cx="24384000" cy="9861326"/>
            <a:chOff x="152400" y="158974"/>
            <a:chExt cx="24384000" cy="9861326"/>
          </a:xfrm>
        </p:grpSpPr>
        <p:grpSp>
          <p:nvGrpSpPr>
            <p:cNvPr id="17" name="CẤM BUÔN BÁN, CẤM REUP">
              <a:extLst>
                <a:ext uri="{FF2B5EF4-FFF2-40B4-BE49-F238E27FC236}">
                  <a16:creationId xmlns:a16="http://schemas.microsoft.com/office/drawing/2014/main" id="{A771E4F9-3621-4EF0-8FFB-115BC918F0F9}"/>
                </a:ext>
              </a:extLst>
            </p:cNvPr>
            <p:cNvGrpSpPr/>
            <p:nvPr/>
          </p:nvGrpSpPr>
          <p:grpSpPr>
            <a:xfrm>
              <a:off x="152400" y="158974"/>
              <a:ext cx="24384000" cy="6851394"/>
              <a:chOff x="-19812000" y="181103"/>
              <a:chExt cx="24384000" cy="6851394"/>
            </a:xfrm>
          </p:grpSpPr>
          <p:pic>
            <p:nvPicPr>
              <p:cNvPr id="19" name="Picture 18">
                <a:extLst>
                  <a:ext uri="{FF2B5EF4-FFF2-40B4-BE49-F238E27FC236}">
                    <a16:creationId xmlns:a16="http://schemas.microsoft.com/office/drawing/2014/main" id="{35CB0125-D3AC-4EAA-805B-8C88E3954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9812000" y="181103"/>
                <a:ext cx="12192000" cy="6851394"/>
              </a:xfrm>
              <a:prstGeom prst="rect">
                <a:avLst/>
              </a:prstGeom>
            </p:spPr>
          </p:pic>
          <p:pic>
            <p:nvPicPr>
              <p:cNvPr id="22" name="Picture 21">
                <a:extLst>
                  <a:ext uri="{FF2B5EF4-FFF2-40B4-BE49-F238E27FC236}">
                    <a16:creationId xmlns:a16="http://schemas.microsoft.com/office/drawing/2014/main" id="{0B04F04D-57C6-472E-BA7F-CA90CF091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620000" y="181103"/>
                <a:ext cx="12192000" cy="6851394"/>
              </a:xfrm>
              <a:prstGeom prst="rect">
                <a:avLst/>
              </a:prstGeom>
            </p:spPr>
          </p:pic>
        </p:grpSp>
        <p:pic>
          <p:nvPicPr>
            <p:cNvPr id="23" name="ĐC SHARE MIỄN PHÍ BỞI NK POWERSKILLS"/>
            <p:cNvPicPr>
              <a:picLocks noChangeAspect="1"/>
            </p:cNvPicPr>
            <p:nvPr/>
          </p:nvPicPr>
          <p:blipFill>
            <a:blip r:embed="rId3"/>
            <a:stretch>
              <a:fillRect/>
            </a:stretch>
          </p:blipFill>
          <p:spPr>
            <a:xfrm>
              <a:off x="182857" y="8183884"/>
              <a:ext cx="12257011" cy="1836416"/>
            </a:xfrm>
            <a:prstGeom prst="rect">
              <a:avLst/>
            </a:prstGeom>
          </p:spPr>
        </p:pic>
      </p:grpSp>
      <p:pic>
        <p:nvPicPr>
          <p:cNvPr id="7" name="Vào http://fb.com/nkpowerskills tải game miễn phí">
            <a:extLst>
              <a:ext uri="{FF2B5EF4-FFF2-40B4-BE49-F238E27FC236}">
                <a16:creationId xmlns:a16="http://schemas.microsoft.com/office/drawing/2014/main" id="{97351C5B-F110-4AF2-BF84-EDE3C290C3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71" y="4308212"/>
            <a:ext cx="3040743" cy="2076827"/>
          </a:xfrm>
          <a:prstGeom prst="rect">
            <a:avLst/>
          </a:prstGeom>
        </p:spPr>
      </p:pic>
      <p:pic>
        <p:nvPicPr>
          <p:cNvPr id="5124" name="ĐC SHARE MIỄN PHÍ BỞI NK POWERSKILLS" descr="Download Software Development Services - Covent Garden PNG Imag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4891" y="2225994"/>
            <a:ext cx="2082218" cy="2082218"/>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 name="CẤM BUÔN BÁN, CẤM REUP">
            <a:extLst>
              <a:ext uri="{FF2B5EF4-FFF2-40B4-BE49-F238E27FC236}">
                <a16:creationId xmlns:a16="http://schemas.microsoft.com/office/drawing/2014/main" id="{C3B0B4C0-EF19-4ECD-A454-77453237E8F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8603177" y="4752392"/>
            <a:ext cx="3524192" cy="1632647"/>
          </a:xfrm>
          <a:prstGeom prst="rect">
            <a:avLst/>
          </a:prstGeom>
        </p:spPr>
      </p:pic>
      <p:pic>
        <p:nvPicPr>
          <p:cNvPr id="11" name="Vào http://fb.com/nkpowerskills tải game miễn phí">
            <a:hlinkClick r:id="rId7" action="ppaction://hlinksldjump"/>
            <a:extLst>
              <a:ext uri="{FF2B5EF4-FFF2-40B4-BE49-F238E27FC236}">
                <a16:creationId xmlns:a16="http://schemas.microsoft.com/office/drawing/2014/main" id="{480BD20A-4EA3-4057-B30A-41708969BBC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432056">
            <a:off x="19712254" y="5037483"/>
            <a:ext cx="1025400" cy="1062464"/>
          </a:xfrm>
          <a:prstGeom prst="rect">
            <a:avLst/>
          </a:prstGeom>
        </p:spPr>
      </p:pic>
    </p:spTree>
    <p:extLst>
      <p:ext uri="{BB962C8B-B14F-4D97-AF65-F5344CB8AC3E}">
        <p14:creationId xmlns:p14="http://schemas.microsoft.com/office/powerpoint/2010/main" val="410019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124"/>
                                        </p:tgtEl>
                                        <p:attrNameLst>
                                          <p:attrName>r</p:attrName>
                                        </p:attrNameLst>
                                      </p:cBhvr>
                                    </p:animRot>
                                    <p:animRot by="-240000">
                                      <p:cBhvr>
                                        <p:cTn id="7" dur="200" fill="hold">
                                          <p:stCondLst>
                                            <p:cond delay="200"/>
                                          </p:stCondLst>
                                        </p:cTn>
                                        <p:tgtEl>
                                          <p:spTgt spid="5124"/>
                                        </p:tgtEl>
                                        <p:attrNameLst>
                                          <p:attrName>r</p:attrName>
                                        </p:attrNameLst>
                                      </p:cBhvr>
                                    </p:animRot>
                                    <p:animRot by="240000">
                                      <p:cBhvr>
                                        <p:cTn id="8" dur="200" fill="hold">
                                          <p:stCondLst>
                                            <p:cond delay="400"/>
                                          </p:stCondLst>
                                        </p:cTn>
                                        <p:tgtEl>
                                          <p:spTgt spid="5124"/>
                                        </p:tgtEl>
                                        <p:attrNameLst>
                                          <p:attrName>r</p:attrName>
                                        </p:attrNameLst>
                                      </p:cBhvr>
                                    </p:animRot>
                                    <p:animRot by="-240000">
                                      <p:cBhvr>
                                        <p:cTn id="9" dur="200" fill="hold">
                                          <p:stCondLst>
                                            <p:cond delay="600"/>
                                          </p:stCondLst>
                                        </p:cTn>
                                        <p:tgtEl>
                                          <p:spTgt spid="5124"/>
                                        </p:tgtEl>
                                        <p:attrNameLst>
                                          <p:attrName>r</p:attrName>
                                        </p:attrNameLst>
                                      </p:cBhvr>
                                    </p:animRot>
                                    <p:animRot by="120000">
                                      <p:cBhvr>
                                        <p:cTn id="10" dur="200" fill="hold">
                                          <p:stCondLst>
                                            <p:cond delay="800"/>
                                          </p:stCondLst>
                                        </p:cTn>
                                        <p:tgtEl>
                                          <p:spTgt spid="51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124"/>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124"/>
                                        </p:tgtEl>
                                      </p:cBhvr>
                                    </p:animEffect>
                                    <p:set>
                                      <p:cBhvr>
                                        <p:cTn id="16" dur="1" fill="hold">
                                          <p:stCondLst>
                                            <p:cond delay="499"/>
                                          </p:stCondLst>
                                        </p:cTn>
                                        <p:tgtEl>
                                          <p:spTgt spid="5124"/>
                                        </p:tgtEl>
                                        <p:attrNameLst>
                                          <p:attrName>style.visibility</p:attrName>
                                        </p:attrNameLst>
                                      </p:cBhvr>
                                      <p:to>
                                        <p:strVal val="hidden"/>
                                      </p:to>
                                    </p:set>
                                  </p:childTnLst>
                                </p:cTn>
                              </p:par>
                            </p:childTnLst>
                          </p:cTn>
                        </p:par>
                        <p:par>
                          <p:cTn id="17" fill="hold">
                            <p:stCondLst>
                              <p:cond delay="500"/>
                            </p:stCondLst>
                            <p:childTnLst>
                              <p:par>
                                <p:cTn id="18" presetID="35" presetClass="path" presetSubtype="0" fill="hold" nodeType="afterEffect">
                                  <p:stCondLst>
                                    <p:cond delay="0"/>
                                  </p:stCondLst>
                                  <p:childTnLst>
                                    <p:animMotion origin="layout" path="M 0 -1.11111E-6 L -1 -1.11111E-6 " pathEditMode="relative" rAng="0" ptsTypes="AA">
                                      <p:cBhvr>
                                        <p:cTn id="19" dur="3000" fill="hold"/>
                                        <p:tgtEl>
                                          <p:spTgt spid="5"/>
                                        </p:tgtEl>
                                        <p:attrNameLst>
                                          <p:attrName>ppt_x</p:attrName>
                                          <p:attrName>ppt_y</p:attrName>
                                        </p:attrNameLst>
                                      </p:cBhvr>
                                      <p:rCtr x="-50000" y="0"/>
                                    </p:animMotion>
                                  </p:childTnLst>
                                </p:cTn>
                              </p:par>
                              <p:par>
                                <p:cTn id="20" presetID="35" presetClass="path" presetSubtype="0" fill="hold" nodeType="withEffect">
                                  <p:stCondLst>
                                    <p:cond delay="0"/>
                                  </p:stCondLst>
                                  <p:childTnLst>
                                    <p:animMotion origin="layout" path="M 0 -2.96296E-6 L -1 -2.96296E-6 " pathEditMode="relative" rAng="0" ptsTypes="AA">
                                      <p:cBhvr>
                                        <p:cTn id="21" dur="3000" fill="hold"/>
                                        <p:tgtEl>
                                          <p:spTgt spid="10"/>
                                        </p:tgtEl>
                                        <p:attrNameLst>
                                          <p:attrName>ppt_x</p:attrName>
                                          <p:attrName>ppt_y</p:attrName>
                                        </p:attrNameLst>
                                      </p:cBhvr>
                                      <p:rCtr x="-50000" y="0"/>
                                    </p:animMotion>
                                  </p:childTnLst>
                                </p:cTn>
                              </p:par>
                              <p:par>
                                <p:cTn id="22" presetID="35" presetClass="path" presetSubtype="0" fill="hold" nodeType="withEffect">
                                  <p:stCondLst>
                                    <p:cond delay="0"/>
                                  </p:stCondLst>
                                  <p:childTnLst>
                                    <p:animMotion origin="layout" path="M 0 -2.96296E-6 L -1 -2.96296E-6 " pathEditMode="relative" rAng="0" ptsTypes="AA">
                                      <p:cBhvr>
                                        <p:cTn id="23" dur="3000" fill="hold"/>
                                        <p:tgtEl>
                                          <p:spTgt spid="11"/>
                                        </p:tgtEl>
                                        <p:attrNameLst>
                                          <p:attrName>ppt_x</p:attrName>
                                          <p:attrName>ppt_y</p:attrName>
                                        </p:attrNameLst>
                                      </p:cBhvr>
                                      <p:rCtr x="-50000" y="0"/>
                                    </p:animMotion>
                                  </p:childTnLst>
                                </p:cTn>
                              </p:par>
                            </p:childTnLst>
                          </p:cTn>
                        </p:par>
                      </p:childTnLst>
                    </p:cTn>
                  </p:par>
                </p:childTnLst>
              </p:cTn>
              <p:nextCondLst>
                <p:cond evt="onClick" delay="0">
                  <p:tgtEl>
                    <p:spTgt spid="512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71E4F9-3621-4EF0-8FFB-115BC918F0F9}"/>
              </a:ext>
            </a:extLst>
          </p:cNvPr>
          <p:cNvGrpSpPr/>
          <p:nvPr/>
        </p:nvGrpSpPr>
        <p:grpSpPr>
          <a:xfrm>
            <a:off x="0" y="6574"/>
            <a:ext cx="24384000" cy="6851394"/>
            <a:chOff x="-19812000" y="181103"/>
            <a:chExt cx="24384000" cy="6851394"/>
          </a:xfrm>
        </p:grpSpPr>
        <p:pic>
          <p:nvPicPr>
            <p:cNvPr id="32" name="Picture 31">
              <a:extLst>
                <a:ext uri="{FF2B5EF4-FFF2-40B4-BE49-F238E27FC236}">
                  <a16:creationId xmlns:a16="http://schemas.microsoft.com/office/drawing/2014/main" id="{35CB0125-D3AC-4EAA-805B-8C88E39541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812000" y="181103"/>
              <a:ext cx="12192000" cy="6851394"/>
            </a:xfrm>
            <a:prstGeom prst="rect">
              <a:avLst/>
            </a:prstGeom>
          </p:spPr>
        </p:pic>
        <p:pic>
          <p:nvPicPr>
            <p:cNvPr id="33" name="Picture 32">
              <a:extLst>
                <a:ext uri="{FF2B5EF4-FFF2-40B4-BE49-F238E27FC236}">
                  <a16:creationId xmlns:a16="http://schemas.microsoft.com/office/drawing/2014/main" id="{0B04F04D-57C6-472E-BA7F-CA90CF091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20000" y="181103"/>
              <a:ext cx="12192000" cy="6851394"/>
            </a:xfrm>
            <a:prstGeom prst="rect">
              <a:avLst/>
            </a:prstGeom>
          </p:spPr>
        </p:pic>
      </p:grpSp>
      <p:pic>
        <p:nvPicPr>
          <p:cNvPr id="8" name="ngdung">
            <a:extLst>
              <a:ext uri="{FF2B5EF4-FFF2-40B4-BE49-F238E27FC236}">
                <a16:creationId xmlns:a16="http://schemas.microsoft.com/office/drawing/2014/main" id="{97351C5B-F110-4AF2-BF84-EDE3C290C3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071" y="4308212"/>
            <a:ext cx="3040743" cy="2076827"/>
          </a:xfrm>
          <a:prstGeom prst="rect">
            <a:avLst/>
          </a:prstGeom>
        </p:spPr>
      </p:pic>
      <p:pic>
        <p:nvPicPr>
          <p:cNvPr id="9" name="CAUDI">
            <a:extLst>
              <a:ext uri="{FF2B5EF4-FFF2-40B4-BE49-F238E27FC236}">
                <a16:creationId xmlns:a16="http://schemas.microsoft.com/office/drawing/2014/main" id="{C3B0B4C0-EF19-4ECD-A454-77453237E8F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490010" y="4884818"/>
            <a:ext cx="3524192" cy="1632647"/>
          </a:xfrm>
          <a:prstGeom prst="rect">
            <a:avLst/>
          </a:prstGeom>
        </p:spPr>
      </p:pic>
      <p:sp>
        <p:nvSpPr>
          <p:cNvPr id="19" name="Rectangle 18"/>
          <p:cNvSpPr/>
          <p:nvPr/>
        </p:nvSpPr>
        <p:spPr>
          <a:xfrm>
            <a:off x="3314963" y="876560"/>
            <a:ext cx="5562074" cy="163804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6000" dirty="0" smtClean="0">
                <a:latin typeface="Times New Roman" pitchFamily="18" charset="0"/>
                <a:cs typeface="Times New Roman" pitchFamily="18" charset="0"/>
              </a:rPr>
              <a:t>11 – 6 = ?</a:t>
            </a:r>
            <a:endParaRPr lang="en-US" sz="6000" dirty="0">
              <a:latin typeface="Times New Roman" pitchFamily="18" charset="0"/>
              <a:cs typeface="Times New Roman" pitchFamily="18" charset="0"/>
            </a:endParaRPr>
          </a:p>
        </p:txBody>
      </p:sp>
      <p:sp>
        <p:nvSpPr>
          <p:cNvPr id="20" name="Rectangle 19"/>
          <p:cNvSpPr/>
          <p:nvPr/>
        </p:nvSpPr>
        <p:spPr>
          <a:xfrm>
            <a:off x="6536121" y="3371850"/>
            <a:ext cx="4683803" cy="106510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dirty="0" smtClean="0">
                <a:solidFill>
                  <a:schemeClr val="bg1"/>
                </a:solidFill>
                <a:latin typeface="Times New Roman" pitchFamily="18" charset="0"/>
                <a:cs typeface="Times New Roman" pitchFamily="18" charset="0"/>
              </a:rPr>
              <a:t>5</a:t>
            </a:r>
            <a:endParaRPr lang="en-US" sz="4800" dirty="0">
              <a:latin typeface="Times New Roman" pitchFamily="18" charset="0"/>
              <a:cs typeface="Times New Roman" pitchFamily="18" charset="0"/>
            </a:endParaRPr>
          </a:p>
        </p:txBody>
      </p:sp>
      <p:sp>
        <p:nvSpPr>
          <p:cNvPr id="21" name="Rectangle 20"/>
          <p:cNvSpPr/>
          <p:nvPr/>
        </p:nvSpPr>
        <p:spPr>
          <a:xfrm>
            <a:off x="741294" y="5045312"/>
            <a:ext cx="4683803" cy="106510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dirty="0" smtClean="0">
                <a:solidFill>
                  <a:schemeClr val="bg1"/>
                </a:solidFill>
                <a:latin typeface="Times New Roman" pitchFamily="18" charset="0"/>
                <a:cs typeface="Times New Roman" pitchFamily="18" charset="0"/>
              </a:rPr>
              <a:t>7</a:t>
            </a:r>
            <a:endParaRPr lang="en-US" sz="4800" dirty="0">
              <a:latin typeface="Times New Roman" pitchFamily="18" charset="0"/>
              <a:cs typeface="Times New Roman" pitchFamily="18" charset="0"/>
            </a:endParaRPr>
          </a:p>
        </p:txBody>
      </p:sp>
      <p:sp>
        <p:nvSpPr>
          <p:cNvPr id="22" name="Rectangle 21"/>
          <p:cNvSpPr/>
          <p:nvPr/>
        </p:nvSpPr>
        <p:spPr>
          <a:xfrm>
            <a:off x="6536121" y="5045313"/>
            <a:ext cx="4683803" cy="106510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dirty="0" smtClean="0">
                <a:solidFill>
                  <a:schemeClr val="bg1"/>
                </a:solidFill>
                <a:latin typeface="Times New Roman" pitchFamily="18" charset="0"/>
                <a:cs typeface="Times New Roman" pitchFamily="18" charset="0"/>
              </a:rPr>
              <a:t>6</a:t>
            </a:r>
            <a:endParaRPr lang="en-US" sz="4800" dirty="0">
              <a:latin typeface="Times New Roman" pitchFamily="18" charset="0"/>
              <a:cs typeface="Times New Roman" pitchFamily="18" charset="0"/>
            </a:endParaRPr>
          </a:p>
        </p:txBody>
      </p:sp>
      <p:sp>
        <p:nvSpPr>
          <p:cNvPr id="23" name="Rectangle 22"/>
          <p:cNvSpPr/>
          <p:nvPr/>
        </p:nvSpPr>
        <p:spPr>
          <a:xfrm>
            <a:off x="719073" y="3419932"/>
            <a:ext cx="4683803" cy="106510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dirty="0" smtClean="0">
                <a:solidFill>
                  <a:schemeClr val="bg1"/>
                </a:solidFill>
                <a:latin typeface="Times New Roman" pitchFamily="18" charset="0"/>
                <a:cs typeface="Times New Roman" pitchFamily="18" charset="0"/>
              </a:rPr>
              <a:t>4</a:t>
            </a:r>
            <a:endParaRPr lang="en-US" sz="4800" dirty="0">
              <a:latin typeface="Times New Roman" pitchFamily="18" charset="0"/>
              <a:cs typeface="Times New Roman" pitchFamily="18" charset="0"/>
            </a:endParaRPr>
          </a:p>
        </p:txBody>
      </p:sp>
      <p:pic>
        <p:nvPicPr>
          <p:cNvPr id="24"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08829" y="358178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531422" y="527279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796344" y="516651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562715" y="3525407"/>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30" name="CAUDI">
            <a:extLst>
              <a:ext uri="{FF2B5EF4-FFF2-40B4-BE49-F238E27FC236}">
                <a16:creationId xmlns:a16="http://schemas.microsoft.com/office/drawing/2014/main" id="{C3B0B4C0-EF19-4ECD-A454-77453237E8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215874" y="3590124"/>
            <a:ext cx="4004306" cy="3163824"/>
          </a:xfrm>
          <a:prstGeom prst="rect">
            <a:avLst/>
          </a:prstGeom>
        </p:spPr>
      </p:pic>
      <p:pic>
        <p:nvPicPr>
          <p:cNvPr id="34" name="c2 2">
            <a:hlinkClick r:id="rId10" action="ppaction://hlinksldjump"/>
            <a:extLst>
              <a:ext uri="{FF2B5EF4-FFF2-40B4-BE49-F238E27FC236}">
                <a16:creationId xmlns:a16="http://schemas.microsoft.com/office/drawing/2014/main" id="{A5E21DA6-4E2A-4ACC-8623-37530437A8A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786541" y="4683009"/>
            <a:ext cx="1286109" cy="1383464"/>
          </a:xfrm>
          <a:prstGeom prst="rect">
            <a:avLst/>
          </a:prstGeom>
        </p:spPr>
      </p:pic>
      <p:pic>
        <p:nvPicPr>
          <p:cNvPr id="28"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3850466" y="1424967"/>
            <a:ext cx="4431406" cy="4431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58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sai 50 (1).wav"/>
                                        </p:tgtEl>
                                      </p:cMediaNode>
                                    </p:audio>
                                  </p:subTnLst>
                                </p:cTn>
                              </p:par>
                            </p:childTnLst>
                          </p:cTn>
                        </p:par>
                        <p:par>
                          <p:cTn id="25" fill="hold">
                            <p:stCondLst>
                              <p:cond delay="0"/>
                            </p:stCondLst>
                            <p:childTnLst>
                              <p:par>
                                <p:cTn id="26" presetID="1" presetClass="entr" presetSubtype="0" fill="hold" nodeType="afterEffect">
                                  <p:stCondLst>
                                    <p:cond delay="1500"/>
                                  </p:stCondLst>
                                  <p:childTnLst>
                                    <p:set>
                                      <p:cBhvr>
                                        <p:cTn id="27" dur="1" fill="hold">
                                          <p:stCondLst>
                                            <p:cond delay="0"/>
                                          </p:stCondLst>
                                        </p:cTn>
                                        <p:tgtEl>
                                          <p:spTgt spid="28"/>
                                        </p:tgtEl>
                                        <p:attrNameLst>
                                          <p:attrName>style.visibility</p:attrName>
                                        </p:attrNameLst>
                                      </p:cBhvr>
                                      <p:to>
                                        <p:strVal val="visible"/>
                                      </p:to>
                                    </p:set>
                                  </p:childTnLst>
                                </p:cTn>
                              </p:par>
                            </p:childTnLst>
                          </p:cTn>
                        </p:par>
                        <p:par>
                          <p:cTn id="28" fill="hold">
                            <p:stCondLst>
                              <p:cond delay="1500"/>
                            </p:stCondLst>
                            <p:childTnLst>
                              <p:par>
                                <p:cTn id="29" presetID="10" presetClass="exit" presetSubtype="0" fill="hold" nodeType="afterEffect">
                                  <p:stCondLst>
                                    <p:cond delay="900"/>
                                  </p:stCondLst>
                                  <p:childTnLst>
                                    <p:animEffect transition="out" filter="fade">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sai 50 (1).wav"/>
                                        </p:tgtEl>
                                      </p:cMediaNode>
                                    </p:audio>
                                  </p:subTnLst>
                                </p:cTn>
                              </p:par>
                            </p:childTnLst>
                          </p:cTn>
                        </p:par>
                        <p:par>
                          <p:cTn id="37" fill="hold">
                            <p:stCondLst>
                              <p:cond delay="0"/>
                            </p:stCondLst>
                            <p:childTnLst>
                              <p:par>
                                <p:cTn id="38" presetID="1" presetClass="entr" presetSubtype="0" fill="hold" nodeType="afterEffect">
                                  <p:stCondLst>
                                    <p:cond delay="1500"/>
                                  </p:stCondLst>
                                  <p:childTnLst>
                                    <p:set>
                                      <p:cBhvr>
                                        <p:cTn id="39" dur="1" fill="hold">
                                          <p:stCondLst>
                                            <p:cond delay="0"/>
                                          </p:stCondLst>
                                        </p:cTn>
                                        <p:tgtEl>
                                          <p:spTgt spid="28"/>
                                        </p:tgtEl>
                                        <p:attrNameLst>
                                          <p:attrName>style.visibility</p:attrName>
                                        </p:attrNameLst>
                                      </p:cBhvr>
                                      <p:to>
                                        <p:strVal val="visible"/>
                                      </p:to>
                                    </p:set>
                                  </p:childTnLst>
                                </p:cTn>
                              </p:par>
                            </p:childTnLst>
                          </p:cTn>
                        </p:par>
                        <p:par>
                          <p:cTn id="40" fill="hold">
                            <p:stCondLst>
                              <p:cond delay="1500"/>
                            </p:stCondLst>
                            <p:childTnLst>
                              <p:par>
                                <p:cTn id="41" presetID="10" presetClass="exit" presetSubtype="0" fill="hold" nodeType="afterEffect">
                                  <p:stCondLst>
                                    <p:cond delay="1100"/>
                                  </p:stCondLst>
                                  <p:childTnLst>
                                    <p:animEffect transition="out" filter="fade">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sai 50 (1).wav"/>
                                        </p:tgtEl>
                                      </p:cMediaNode>
                                    </p:audio>
                                  </p:subTnLst>
                                </p:cTn>
                              </p:par>
                            </p:childTnLst>
                          </p:cTn>
                        </p:par>
                        <p:par>
                          <p:cTn id="49" fill="hold">
                            <p:stCondLst>
                              <p:cond delay="0"/>
                            </p:stCondLst>
                            <p:childTnLst>
                              <p:par>
                                <p:cTn id="50" presetID="1" presetClass="entr" presetSubtype="0" fill="hold" nodeType="afterEffect">
                                  <p:stCondLst>
                                    <p:cond delay="1500"/>
                                  </p:stCondLst>
                                  <p:childTnLst>
                                    <p:set>
                                      <p:cBhvr>
                                        <p:cTn id="51" dur="1" fill="hold">
                                          <p:stCondLst>
                                            <p:cond delay="0"/>
                                          </p:stCondLst>
                                        </p:cTn>
                                        <p:tgtEl>
                                          <p:spTgt spid="28"/>
                                        </p:tgtEl>
                                        <p:attrNameLst>
                                          <p:attrName>style.visibility</p:attrName>
                                        </p:attrNameLst>
                                      </p:cBhvr>
                                      <p:to>
                                        <p:strVal val="visible"/>
                                      </p:to>
                                    </p:set>
                                  </p:childTnLst>
                                </p:cTn>
                              </p:par>
                            </p:childTnLst>
                          </p:cTn>
                        </p:par>
                        <p:par>
                          <p:cTn id="52" fill="hold">
                            <p:stCondLst>
                              <p:cond delay="1500"/>
                            </p:stCondLst>
                            <p:childTnLst>
                              <p:par>
                                <p:cTn id="53" presetID="10" presetClass="exit" presetSubtype="0" fill="hold" nodeType="afterEffect">
                                  <p:stCondLst>
                                    <p:cond delay="1100"/>
                                  </p:stCondLst>
                                  <p:childTnLst>
                                    <p:animEffect transition="out" filter="fade">
                                      <p:cBhvr>
                                        <p:cTn id="54" dur="500"/>
                                        <p:tgtEl>
                                          <p:spTgt spid="28"/>
                                        </p:tgtEl>
                                      </p:cBhvr>
                                    </p:animEffect>
                                    <p:set>
                                      <p:cBhvr>
                                        <p:cTn id="5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6" restart="whenNotActive" fill="hold" evtFilter="cancelBubble" nodeType="interactiveSeq">
                <p:stCondLst>
                  <p:cond evt="onClick" delay="0">
                    <p:tgtEl>
                      <p:spTgt spid="20"/>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subTnLst>
                                    <p:audio>
                                      <p:cMediaNode>
                                        <p:cTn display="0" masterRel="sameClick">
                                          <p:stCondLst>
                                            <p:cond evt="begin" delay="0">
                                              <p:tn val="59"/>
                                            </p:cond>
                                          </p:stCondLst>
                                          <p:endCondLst>
                                            <p:cond evt="onStopAudio" delay="0">
                                              <p:tgtEl>
                                                <p:sldTgt/>
                                              </p:tgtEl>
                                            </p:cond>
                                          </p:endCondLst>
                                        </p:cTn>
                                        <p:tgtEl>
                                          <p:sndTgt r:embed="rId3" name="Tieng-yeah-tre-con-www_nhacchuongvui_com.wav"/>
                                        </p:tgtEl>
                                      </p:cMediaNode>
                                    </p:audio>
                                  </p:subTnLst>
                                </p:cTn>
                              </p:par>
                            </p:childTnLst>
                          </p:cTn>
                        </p:par>
                        <p:par>
                          <p:cTn id="62" fill="hold">
                            <p:stCondLst>
                              <p:cond delay="500"/>
                            </p:stCondLst>
                            <p:childTnLst>
                              <p:par>
                                <p:cTn id="63" presetID="10" presetClass="exit" presetSubtype="0" fill="hold" nodeType="afterEffect">
                                  <p:stCondLst>
                                    <p:cond delay="500"/>
                                  </p:stCondLst>
                                  <p:childTnLst>
                                    <p:animEffect transition="out" filter="fade">
                                      <p:cBhvr>
                                        <p:cTn id="64" dur="500"/>
                                        <p:tgtEl>
                                          <p:spTgt spid="26"/>
                                        </p:tgtEl>
                                      </p:cBhvr>
                                    </p:animEffect>
                                    <p:set>
                                      <p:cBhvr>
                                        <p:cTn id="65" dur="1" fill="hold">
                                          <p:stCondLst>
                                            <p:cond delay="499"/>
                                          </p:stCondLst>
                                        </p:cTn>
                                        <p:tgtEl>
                                          <p:spTgt spid="26"/>
                                        </p:tgtEl>
                                        <p:attrNameLst>
                                          <p:attrName>style.visibility</p:attrName>
                                        </p:attrNameLst>
                                      </p:cBhvr>
                                      <p:to>
                                        <p:strVal val="hidden"/>
                                      </p:to>
                                    </p:set>
                                  </p:childTnLst>
                                </p:cTn>
                              </p:par>
                              <p:par>
                                <p:cTn id="66" presetID="10" presetClass="exit" presetSubtype="0" fill="hold" nodeType="withEffect">
                                  <p:stCondLst>
                                    <p:cond delay="500"/>
                                  </p:stCondLst>
                                  <p:childTnLst>
                                    <p:animEffect transition="out" filter="fade">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par>
                                <p:cTn id="69" presetID="10" presetClass="exit" presetSubtype="0" fill="hold" nodeType="withEffect">
                                  <p:stCondLst>
                                    <p:cond delay="500"/>
                                  </p:stCondLst>
                                  <p:childTnLst>
                                    <p:animEffect transition="out" filter="fade">
                                      <p:cBhvr>
                                        <p:cTn id="70" dur="500"/>
                                        <p:tgtEl>
                                          <p:spTgt spid="24"/>
                                        </p:tgtEl>
                                      </p:cBhvr>
                                    </p:animEffect>
                                    <p:set>
                                      <p:cBhvr>
                                        <p:cTn id="71" dur="1" fill="hold">
                                          <p:stCondLst>
                                            <p:cond delay="499"/>
                                          </p:stCondLst>
                                        </p:cTn>
                                        <p:tgtEl>
                                          <p:spTgt spid="24"/>
                                        </p:tgtEl>
                                        <p:attrNameLst>
                                          <p:attrName>style.visibility</p:attrName>
                                        </p:attrNameLst>
                                      </p:cBhvr>
                                      <p:to>
                                        <p:strVal val="hidden"/>
                                      </p:to>
                                    </p:set>
                                  </p:childTnLst>
                                </p:cTn>
                              </p:par>
                              <p:par>
                                <p:cTn id="72" presetID="10" presetClass="exit" presetSubtype="0" fill="hold" nodeType="withEffect">
                                  <p:stCondLst>
                                    <p:cond delay="500"/>
                                  </p:stCondLst>
                                  <p:childTnLst>
                                    <p:animEffect transition="out" filter="fade">
                                      <p:cBhvr>
                                        <p:cTn id="73" dur="500"/>
                                        <p:tgtEl>
                                          <p:spTgt spid="25"/>
                                        </p:tgtEl>
                                      </p:cBhvr>
                                    </p:animEffect>
                                    <p:set>
                                      <p:cBhvr>
                                        <p:cTn id="74" dur="1" fill="hold">
                                          <p:stCondLst>
                                            <p:cond delay="499"/>
                                          </p:stCondLst>
                                        </p:cTn>
                                        <p:tgtEl>
                                          <p:spTgt spid="25"/>
                                        </p:tgtEl>
                                        <p:attrNameLst>
                                          <p:attrName>style.visibility</p:attrName>
                                        </p:attrNameLst>
                                      </p:cBhvr>
                                      <p:to>
                                        <p:strVal val="hidden"/>
                                      </p:to>
                                    </p:set>
                                  </p:childTnLst>
                                </p:cTn>
                              </p:par>
                              <p:par>
                                <p:cTn id="75" presetID="10" presetClass="exit" presetSubtype="0" fill="hold" nodeType="withEffect">
                                  <p:stCondLst>
                                    <p:cond delay="500"/>
                                  </p:stCondLst>
                                  <p:childTnLst>
                                    <p:animEffect transition="out" filter="fade">
                                      <p:cBhvr>
                                        <p:cTn id="76" dur="500"/>
                                        <p:tgtEl>
                                          <p:spTgt spid="27"/>
                                        </p:tgtEl>
                                      </p:cBhvr>
                                    </p:animEffect>
                                    <p:set>
                                      <p:cBhvr>
                                        <p:cTn id="77" dur="1" fill="hold">
                                          <p:stCondLst>
                                            <p:cond delay="499"/>
                                          </p:stCondLst>
                                        </p:cTn>
                                        <p:tgtEl>
                                          <p:spTgt spid="27"/>
                                        </p:tgtEl>
                                        <p:attrNameLst>
                                          <p:attrName>style.visibility</p:attrName>
                                        </p:attrNameLst>
                                      </p:cBhvr>
                                      <p:to>
                                        <p:strVal val="hidden"/>
                                      </p:to>
                                    </p:set>
                                  </p:childTnLst>
                                </p:cTn>
                              </p:par>
                              <p:par>
                                <p:cTn id="78" presetID="10" presetClass="exit" presetSubtype="0" fill="hold" grpId="0" nodeType="withEffect">
                                  <p:stCondLst>
                                    <p:cond delay="500"/>
                                  </p:stCondLst>
                                  <p:childTnLst>
                                    <p:animEffect transition="out" filter="fade">
                                      <p:cBhvr>
                                        <p:cTn id="79" dur="500"/>
                                        <p:tgtEl>
                                          <p:spTgt spid="19"/>
                                        </p:tgtEl>
                                      </p:cBhvr>
                                    </p:animEffect>
                                    <p:set>
                                      <p:cBhvr>
                                        <p:cTn id="80" dur="1" fill="hold">
                                          <p:stCondLst>
                                            <p:cond delay="499"/>
                                          </p:stCondLst>
                                        </p:cTn>
                                        <p:tgtEl>
                                          <p:spTgt spid="19"/>
                                        </p:tgtEl>
                                        <p:attrNameLst>
                                          <p:attrName>style.visibility</p:attrName>
                                        </p:attrNameLst>
                                      </p:cBhvr>
                                      <p:to>
                                        <p:strVal val="hidden"/>
                                      </p:to>
                                    </p:set>
                                  </p:childTnLst>
                                </p:cTn>
                              </p:par>
                              <p:par>
                                <p:cTn id="81" presetID="10" presetClass="exit" presetSubtype="0" fill="hold" grpId="0" nodeType="withEffect">
                                  <p:stCondLst>
                                    <p:cond delay="500"/>
                                  </p:stCondLst>
                                  <p:childTnLst>
                                    <p:animEffect transition="out" filter="fad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par>
                                <p:cTn id="84" presetID="10" presetClass="exit" presetSubtype="0" fill="hold" grpId="0" nodeType="withEffect">
                                  <p:stCondLst>
                                    <p:cond delay="500"/>
                                  </p:stCondLst>
                                  <p:childTnLst>
                                    <p:animEffect transition="out" filter="fade">
                                      <p:cBhvr>
                                        <p:cTn id="85" dur="500"/>
                                        <p:tgtEl>
                                          <p:spTgt spid="21"/>
                                        </p:tgtEl>
                                      </p:cBhvr>
                                    </p:animEffect>
                                    <p:set>
                                      <p:cBhvr>
                                        <p:cTn id="86" dur="1" fill="hold">
                                          <p:stCondLst>
                                            <p:cond delay="499"/>
                                          </p:stCondLst>
                                        </p:cTn>
                                        <p:tgtEl>
                                          <p:spTgt spid="21"/>
                                        </p:tgtEl>
                                        <p:attrNameLst>
                                          <p:attrName>style.visibility</p:attrName>
                                        </p:attrNameLst>
                                      </p:cBhvr>
                                      <p:to>
                                        <p:strVal val="hidden"/>
                                      </p:to>
                                    </p:set>
                                  </p:childTnLst>
                                </p:cTn>
                              </p:par>
                              <p:par>
                                <p:cTn id="87" presetID="10" presetClass="exit" presetSubtype="0" fill="hold" grpId="0" nodeType="withEffect">
                                  <p:stCondLst>
                                    <p:cond delay="500"/>
                                  </p:stCondLst>
                                  <p:childTnLst>
                                    <p:animEffect transition="out" filter="fade">
                                      <p:cBhvr>
                                        <p:cTn id="88" dur="500"/>
                                        <p:tgtEl>
                                          <p:spTgt spid="22"/>
                                        </p:tgtEl>
                                      </p:cBhvr>
                                    </p:animEffect>
                                    <p:set>
                                      <p:cBhvr>
                                        <p:cTn id="89" dur="1" fill="hold">
                                          <p:stCondLst>
                                            <p:cond delay="499"/>
                                          </p:stCondLst>
                                        </p:cTn>
                                        <p:tgtEl>
                                          <p:spTgt spid="22"/>
                                        </p:tgtEl>
                                        <p:attrNameLst>
                                          <p:attrName>style.visibility</p:attrName>
                                        </p:attrNameLst>
                                      </p:cBhvr>
                                      <p:to>
                                        <p:strVal val="hidden"/>
                                      </p:to>
                                    </p:set>
                                  </p:childTnLst>
                                </p:cTn>
                              </p:par>
                              <p:par>
                                <p:cTn id="90" presetID="10" presetClass="exit" presetSubtype="0" fill="hold" grpId="0" nodeType="withEffect">
                                  <p:stCondLst>
                                    <p:cond delay="500"/>
                                  </p:stCondLst>
                                  <p:childTnLst>
                                    <p:animEffect transition="out" filter="fade">
                                      <p:cBhvr>
                                        <p:cTn id="91" dur="500"/>
                                        <p:tgtEl>
                                          <p:spTgt spid="23"/>
                                        </p:tgtEl>
                                      </p:cBhvr>
                                    </p:animEffect>
                                    <p:set>
                                      <p:cBhvr>
                                        <p:cTn id="92" dur="1" fill="hold">
                                          <p:stCondLst>
                                            <p:cond delay="499"/>
                                          </p:stCondLst>
                                        </p:cTn>
                                        <p:tgtEl>
                                          <p:spTgt spid="23"/>
                                        </p:tgtEl>
                                        <p:attrNameLst>
                                          <p:attrName>style.visibility</p:attrName>
                                        </p:attrNameLst>
                                      </p:cBhvr>
                                      <p:to>
                                        <p:strVal val="hidden"/>
                                      </p:to>
                                    </p:set>
                                  </p:childTnLst>
                                </p:cTn>
                              </p:par>
                            </p:childTnLst>
                          </p:cTn>
                        </p:par>
                        <p:par>
                          <p:cTn id="93" fill="hold">
                            <p:stCondLst>
                              <p:cond delay="1500"/>
                            </p:stCondLst>
                            <p:childTnLst>
                              <p:par>
                                <p:cTn id="94" presetID="10" presetClass="exit" presetSubtype="0" fill="hold" nodeType="afterEffect">
                                  <p:stCondLst>
                                    <p:cond delay="0"/>
                                  </p:stCondLst>
                                  <p:childTnLst>
                                    <p:animEffect transition="out" filter="fade">
                                      <p:cBhvr>
                                        <p:cTn id="95" dur="500"/>
                                        <p:tgtEl>
                                          <p:spTgt spid="9"/>
                                        </p:tgtEl>
                                      </p:cBhvr>
                                    </p:animEffect>
                                    <p:set>
                                      <p:cBhvr>
                                        <p:cTn id="96" dur="1" fill="hold">
                                          <p:stCondLst>
                                            <p:cond delay="499"/>
                                          </p:stCondLst>
                                        </p:cTn>
                                        <p:tgtEl>
                                          <p:spTgt spid="9"/>
                                        </p:tgtEl>
                                        <p:attrNameLst>
                                          <p:attrName>style.visibility</p:attrName>
                                        </p:attrNameLst>
                                      </p:cBhvr>
                                      <p:to>
                                        <p:strVal val="hidden"/>
                                      </p:to>
                                    </p:set>
                                  </p:childTnLst>
                                </p:cTn>
                              </p:par>
                            </p:childTnLst>
                          </p:cTn>
                        </p:par>
                        <p:par>
                          <p:cTn id="97" fill="hold">
                            <p:stCondLst>
                              <p:cond delay="2000"/>
                            </p:stCondLst>
                            <p:childTnLst>
                              <p:par>
                                <p:cTn id="98" presetID="35" presetClass="path" presetSubtype="0" fill="hold" nodeType="afterEffect">
                                  <p:stCondLst>
                                    <p:cond delay="0"/>
                                  </p:stCondLst>
                                  <p:childTnLst>
                                    <p:animMotion origin="layout" path="M 0 -2.96296E-6 L -1 -2.96296E-6 " pathEditMode="relative" rAng="0" ptsTypes="AA">
                                      <p:cBhvr>
                                        <p:cTn id="99" dur="3000" fill="hold"/>
                                        <p:tgtEl>
                                          <p:spTgt spid="31"/>
                                        </p:tgtEl>
                                        <p:attrNameLst>
                                          <p:attrName>ppt_x</p:attrName>
                                          <p:attrName>ppt_y</p:attrName>
                                        </p:attrNameLst>
                                      </p:cBhvr>
                                      <p:rCtr x="-50000" y="0"/>
                                    </p:animMotion>
                                  </p:childTnLst>
                                </p:cTn>
                              </p:par>
                              <p:par>
                                <p:cTn id="100" presetID="35" presetClass="path" presetSubtype="0" fill="hold" nodeType="withEffect">
                                  <p:stCondLst>
                                    <p:cond delay="0"/>
                                  </p:stCondLst>
                                  <p:childTnLst>
                                    <p:animMotion origin="layout" path="M -1.04167E-6 -4.81481E-6 L -1 -4.81481E-6 " pathEditMode="relative" rAng="0" ptsTypes="AA">
                                      <p:cBhvr>
                                        <p:cTn id="101" dur="3000" fill="hold"/>
                                        <p:tgtEl>
                                          <p:spTgt spid="34"/>
                                        </p:tgtEl>
                                        <p:attrNameLst>
                                          <p:attrName>ppt_x</p:attrName>
                                          <p:attrName>ppt_y</p:attrName>
                                        </p:attrNameLst>
                                      </p:cBhvr>
                                      <p:rCtr x="-50000" y="0"/>
                                    </p:animMotion>
                                  </p:childTnLst>
                                </p:cTn>
                              </p:par>
                              <p:par>
                                <p:cTn id="102" presetID="35" presetClass="path" presetSubtype="0" fill="hold" nodeType="withEffect">
                                  <p:stCondLst>
                                    <p:cond delay="0"/>
                                  </p:stCondLst>
                                  <p:childTnLst>
                                    <p:animMotion origin="layout" path="M -3.33333E-6 4.81481E-6 L -1 4.81481E-6 " pathEditMode="relative" rAng="0" ptsTypes="AA">
                                      <p:cBhvr>
                                        <p:cTn id="103" dur="3000" fill="hold"/>
                                        <p:tgtEl>
                                          <p:spTgt spid="30"/>
                                        </p:tgtEl>
                                        <p:attrNameLst>
                                          <p:attrName>ppt_x</p:attrName>
                                          <p:attrName>ppt_y</p:attrName>
                                        </p:attrNameLst>
                                      </p:cBhvr>
                                      <p:rCtr x="-50000" y="0"/>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71E4F9-3621-4EF0-8FFB-115BC918F0F9}"/>
              </a:ext>
            </a:extLst>
          </p:cNvPr>
          <p:cNvGrpSpPr/>
          <p:nvPr/>
        </p:nvGrpSpPr>
        <p:grpSpPr>
          <a:xfrm>
            <a:off x="0" y="6574"/>
            <a:ext cx="24384000" cy="6851394"/>
            <a:chOff x="-19812000" y="181103"/>
            <a:chExt cx="24384000" cy="6851394"/>
          </a:xfrm>
        </p:grpSpPr>
        <p:pic>
          <p:nvPicPr>
            <p:cNvPr id="32" name="Picture 31">
              <a:extLst>
                <a:ext uri="{FF2B5EF4-FFF2-40B4-BE49-F238E27FC236}">
                  <a16:creationId xmlns:a16="http://schemas.microsoft.com/office/drawing/2014/main" id="{35CB0125-D3AC-4EAA-805B-8C88E39541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812000" y="181103"/>
              <a:ext cx="12192000" cy="6851394"/>
            </a:xfrm>
            <a:prstGeom prst="rect">
              <a:avLst/>
            </a:prstGeom>
          </p:spPr>
        </p:pic>
        <p:pic>
          <p:nvPicPr>
            <p:cNvPr id="33" name="Picture 32">
              <a:extLst>
                <a:ext uri="{FF2B5EF4-FFF2-40B4-BE49-F238E27FC236}">
                  <a16:creationId xmlns:a16="http://schemas.microsoft.com/office/drawing/2014/main" id="{0B04F04D-57C6-472E-BA7F-CA90CF091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20000" y="181103"/>
              <a:ext cx="12192000" cy="6851394"/>
            </a:xfrm>
            <a:prstGeom prst="rect">
              <a:avLst/>
            </a:prstGeom>
          </p:spPr>
        </p:pic>
      </p:grpSp>
      <p:pic>
        <p:nvPicPr>
          <p:cNvPr id="2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850466" y="1424967"/>
            <a:ext cx="4431406" cy="4431406"/>
          </a:xfrm>
          <a:prstGeom prst="rect">
            <a:avLst/>
          </a:prstGeom>
          <a:noFill/>
          <a:extLst>
            <a:ext uri="{909E8E84-426E-40DD-AFC4-6F175D3DCCD1}">
              <a14:hiddenFill xmlns:a14="http://schemas.microsoft.com/office/drawing/2010/main">
                <a:solidFill>
                  <a:srgbClr val="FFFFFF"/>
                </a:solidFill>
              </a14:hiddenFill>
            </a:ext>
          </a:extLst>
        </p:spPr>
      </p:pic>
      <p:pic>
        <p:nvPicPr>
          <p:cNvPr id="8" name="ngdung">
            <a:extLst>
              <a:ext uri="{FF2B5EF4-FFF2-40B4-BE49-F238E27FC236}">
                <a16:creationId xmlns:a16="http://schemas.microsoft.com/office/drawing/2014/main" id="{97351C5B-F110-4AF2-BF84-EDE3C290C3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071" y="4308212"/>
            <a:ext cx="3040743" cy="2076827"/>
          </a:xfrm>
          <a:prstGeom prst="rect">
            <a:avLst/>
          </a:prstGeom>
        </p:spPr>
      </p:pic>
      <p:pic>
        <p:nvPicPr>
          <p:cNvPr id="9" name="CAUDI">
            <a:extLst>
              <a:ext uri="{FF2B5EF4-FFF2-40B4-BE49-F238E27FC236}">
                <a16:creationId xmlns:a16="http://schemas.microsoft.com/office/drawing/2014/main" id="{C3B0B4C0-EF19-4ECD-A454-77453237E8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53148" y="3640670"/>
            <a:ext cx="4008452" cy="3167098"/>
          </a:xfrm>
          <a:prstGeom prst="rect">
            <a:avLst/>
          </a:prstGeom>
        </p:spPr>
      </p:pic>
      <p:sp>
        <p:nvSpPr>
          <p:cNvPr id="19" name="Rectangle 18"/>
          <p:cNvSpPr/>
          <p:nvPr/>
        </p:nvSpPr>
        <p:spPr>
          <a:xfrm>
            <a:off x="3213503" y="552709"/>
            <a:ext cx="5764995" cy="190474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6000" b="1" dirty="0" smtClean="0">
                <a:latin typeface="Times New Roman" pitchFamily="18" charset="0"/>
                <a:cs typeface="Times New Roman" pitchFamily="18" charset="0"/>
              </a:rPr>
              <a:t>14 – 8 = ?</a:t>
            </a:r>
            <a:endParaRPr lang="en-US" sz="6000" b="1" dirty="0">
              <a:latin typeface="Times New Roman" pitchFamily="18" charset="0"/>
              <a:cs typeface="Times New Roman" pitchFamily="18" charset="0"/>
            </a:endParaRPr>
          </a:p>
        </p:txBody>
      </p:sp>
      <p:sp>
        <p:nvSpPr>
          <p:cNvPr id="20" name="Rectangle 19"/>
          <p:cNvSpPr/>
          <p:nvPr/>
        </p:nvSpPr>
        <p:spPr>
          <a:xfrm>
            <a:off x="696741" y="3324129"/>
            <a:ext cx="4683803" cy="108415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dirty="0" smtClean="0">
                <a:solidFill>
                  <a:schemeClr val="bg1"/>
                </a:solidFill>
                <a:latin typeface="Times New Roman" pitchFamily="18" charset="0"/>
                <a:cs typeface="Times New Roman" pitchFamily="18" charset="0"/>
              </a:rPr>
              <a:t>6</a:t>
            </a:r>
            <a:endParaRPr lang="en-US" sz="4800" dirty="0">
              <a:latin typeface="Times New Roman" pitchFamily="18" charset="0"/>
              <a:cs typeface="Times New Roman" pitchFamily="18" charset="0"/>
            </a:endParaRPr>
          </a:p>
        </p:txBody>
      </p:sp>
      <p:sp>
        <p:nvSpPr>
          <p:cNvPr id="21" name="Rectangle 20"/>
          <p:cNvSpPr/>
          <p:nvPr/>
        </p:nvSpPr>
        <p:spPr>
          <a:xfrm>
            <a:off x="741294" y="5026262"/>
            <a:ext cx="4683803" cy="108415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dirty="0" smtClean="0">
                <a:solidFill>
                  <a:schemeClr val="bg1"/>
                </a:solidFill>
                <a:latin typeface="Times New Roman" pitchFamily="18" charset="0"/>
                <a:cs typeface="Times New Roman" pitchFamily="18" charset="0"/>
              </a:rPr>
              <a:t>8</a:t>
            </a:r>
            <a:endParaRPr lang="en-US" sz="4800" dirty="0">
              <a:latin typeface="Times New Roman" pitchFamily="18" charset="0"/>
              <a:cs typeface="Times New Roman" pitchFamily="18" charset="0"/>
            </a:endParaRPr>
          </a:p>
        </p:txBody>
      </p:sp>
      <p:sp>
        <p:nvSpPr>
          <p:cNvPr id="22" name="Rectangle 21"/>
          <p:cNvSpPr/>
          <p:nvPr/>
        </p:nvSpPr>
        <p:spPr>
          <a:xfrm>
            <a:off x="6536121" y="5026263"/>
            <a:ext cx="4683803" cy="108415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dirty="0" smtClean="0">
                <a:solidFill>
                  <a:schemeClr val="bg1"/>
                </a:solidFill>
                <a:latin typeface="Times New Roman" pitchFamily="18" charset="0"/>
                <a:cs typeface="Times New Roman" pitchFamily="18" charset="0"/>
              </a:rPr>
              <a:t>9</a:t>
            </a:r>
            <a:endParaRPr lang="en-US" sz="4800" dirty="0">
              <a:latin typeface="Times New Roman" pitchFamily="18" charset="0"/>
              <a:cs typeface="Times New Roman" pitchFamily="18" charset="0"/>
            </a:endParaRPr>
          </a:p>
        </p:txBody>
      </p:sp>
      <p:sp>
        <p:nvSpPr>
          <p:cNvPr id="23" name="Rectangle 22"/>
          <p:cNvSpPr/>
          <p:nvPr/>
        </p:nvSpPr>
        <p:spPr>
          <a:xfrm>
            <a:off x="6536121" y="3364147"/>
            <a:ext cx="4683803" cy="108415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dirty="0" smtClean="0">
                <a:solidFill>
                  <a:schemeClr val="bg1"/>
                </a:solidFill>
                <a:latin typeface="Times New Roman" pitchFamily="18" charset="0"/>
                <a:cs typeface="Times New Roman" pitchFamily="18" charset="0"/>
              </a:rPr>
              <a:t>7</a:t>
            </a:r>
            <a:endParaRPr lang="en-US" sz="4800" dirty="0">
              <a:latin typeface="Times New Roman" pitchFamily="18" charset="0"/>
              <a:cs typeface="Times New Roman" pitchFamily="18" charset="0"/>
            </a:endParaRPr>
          </a:p>
        </p:txBody>
      </p:sp>
      <p:pic>
        <p:nvPicPr>
          <p:cNvPr id="24"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725877" y="354505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531422" y="527279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796344" y="516651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723335" y="3496736"/>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30" name="CAUDI">
            <a:extLst>
              <a:ext uri="{FF2B5EF4-FFF2-40B4-BE49-F238E27FC236}">
                <a16:creationId xmlns:a16="http://schemas.microsoft.com/office/drawing/2014/main" id="{C3B0B4C0-EF19-4ECD-A454-77453237E8F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933757" y="3794915"/>
            <a:ext cx="2161450" cy="2743200"/>
          </a:xfrm>
          <a:prstGeom prst="rect">
            <a:avLst/>
          </a:prstGeom>
        </p:spPr>
      </p:pic>
      <p:pic>
        <p:nvPicPr>
          <p:cNvPr id="34" name="c2 2">
            <a:hlinkClick r:id="rId11" action="ppaction://hlinksldjump"/>
            <a:extLst>
              <a:ext uri="{FF2B5EF4-FFF2-40B4-BE49-F238E27FC236}">
                <a16:creationId xmlns:a16="http://schemas.microsoft.com/office/drawing/2014/main" id="{A5E21DA6-4E2A-4ACC-8623-37530437A8A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545137" y="4913749"/>
            <a:ext cx="1286109" cy="1335787"/>
          </a:xfrm>
          <a:prstGeom prst="rect">
            <a:avLst/>
          </a:prstGeom>
        </p:spPr>
      </p:pic>
    </p:spTree>
    <p:extLst>
      <p:ext uri="{BB962C8B-B14F-4D97-AF65-F5344CB8AC3E}">
        <p14:creationId xmlns:p14="http://schemas.microsoft.com/office/powerpoint/2010/main" val="100425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sai 50 (1).wav"/>
                                        </p:tgtEl>
                                      </p:cMediaNode>
                                    </p:audio>
                                  </p:subTnLst>
                                </p:cTn>
                              </p:par>
                            </p:childTnLst>
                          </p:cTn>
                        </p:par>
                        <p:par>
                          <p:cTn id="25" fill="hold">
                            <p:stCondLst>
                              <p:cond delay="0"/>
                            </p:stCondLst>
                            <p:childTnLst>
                              <p:par>
                                <p:cTn id="26" presetID="1" presetClass="entr" presetSubtype="0" fill="hold" nodeType="afterEffect">
                                  <p:stCondLst>
                                    <p:cond delay="1500"/>
                                  </p:stCondLst>
                                  <p:childTnLst>
                                    <p:set>
                                      <p:cBhvr>
                                        <p:cTn id="27" dur="1" fill="hold">
                                          <p:stCondLst>
                                            <p:cond delay="0"/>
                                          </p:stCondLst>
                                        </p:cTn>
                                        <p:tgtEl>
                                          <p:spTgt spid="28"/>
                                        </p:tgtEl>
                                        <p:attrNameLst>
                                          <p:attrName>style.visibility</p:attrName>
                                        </p:attrNameLst>
                                      </p:cBhvr>
                                      <p:to>
                                        <p:strVal val="visible"/>
                                      </p:to>
                                    </p:set>
                                  </p:childTnLst>
                                </p:cTn>
                              </p:par>
                            </p:childTnLst>
                          </p:cTn>
                        </p:par>
                        <p:par>
                          <p:cTn id="28" fill="hold">
                            <p:stCondLst>
                              <p:cond delay="1500"/>
                            </p:stCondLst>
                            <p:childTnLst>
                              <p:par>
                                <p:cTn id="29" presetID="10" presetClass="exit" presetSubtype="0" fill="hold" nodeType="afterEffect">
                                  <p:stCondLst>
                                    <p:cond delay="900"/>
                                  </p:stCondLst>
                                  <p:childTnLst>
                                    <p:animEffect transition="out" filter="fade">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sai 50 (1).wav"/>
                                        </p:tgtEl>
                                      </p:cMediaNode>
                                    </p:audio>
                                  </p:subTnLst>
                                </p:cTn>
                              </p:par>
                            </p:childTnLst>
                          </p:cTn>
                        </p:par>
                        <p:par>
                          <p:cTn id="37" fill="hold">
                            <p:stCondLst>
                              <p:cond delay="0"/>
                            </p:stCondLst>
                            <p:childTnLst>
                              <p:par>
                                <p:cTn id="38" presetID="1" presetClass="entr" presetSubtype="0" fill="hold" nodeType="afterEffect">
                                  <p:stCondLst>
                                    <p:cond delay="1500"/>
                                  </p:stCondLst>
                                  <p:childTnLst>
                                    <p:set>
                                      <p:cBhvr>
                                        <p:cTn id="39" dur="1" fill="hold">
                                          <p:stCondLst>
                                            <p:cond delay="0"/>
                                          </p:stCondLst>
                                        </p:cTn>
                                        <p:tgtEl>
                                          <p:spTgt spid="28"/>
                                        </p:tgtEl>
                                        <p:attrNameLst>
                                          <p:attrName>style.visibility</p:attrName>
                                        </p:attrNameLst>
                                      </p:cBhvr>
                                      <p:to>
                                        <p:strVal val="visible"/>
                                      </p:to>
                                    </p:set>
                                  </p:childTnLst>
                                </p:cTn>
                              </p:par>
                            </p:childTnLst>
                          </p:cTn>
                        </p:par>
                        <p:par>
                          <p:cTn id="40" fill="hold">
                            <p:stCondLst>
                              <p:cond delay="1500"/>
                            </p:stCondLst>
                            <p:childTnLst>
                              <p:par>
                                <p:cTn id="41" presetID="10" presetClass="exit" presetSubtype="0" fill="hold" nodeType="afterEffect">
                                  <p:stCondLst>
                                    <p:cond delay="1100"/>
                                  </p:stCondLst>
                                  <p:childTnLst>
                                    <p:animEffect transition="out" filter="fade">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sai 50 (1).wav"/>
                                        </p:tgtEl>
                                      </p:cMediaNode>
                                    </p:audio>
                                  </p:subTnLst>
                                </p:cTn>
                              </p:par>
                            </p:childTnLst>
                          </p:cTn>
                        </p:par>
                        <p:par>
                          <p:cTn id="49" fill="hold">
                            <p:stCondLst>
                              <p:cond delay="0"/>
                            </p:stCondLst>
                            <p:childTnLst>
                              <p:par>
                                <p:cTn id="50" presetID="1" presetClass="entr" presetSubtype="0" fill="hold" nodeType="afterEffect">
                                  <p:stCondLst>
                                    <p:cond delay="1500"/>
                                  </p:stCondLst>
                                  <p:childTnLst>
                                    <p:set>
                                      <p:cBhvr>
                                        <p:cTn id="51" dur="1" fill="hold">
                                          <p:stCondLst>
                                            <p:cond delay="0"/>
                                          </p:stCondLst>
                                        </p:cTn>
                                        <p:tgtEl>
                                          <p:spTgt spid="28"/>
                                        </p:tgtEl>
                                        <p:attrNameLst>
                                          <p:attrName>style.visibility</p:attrName>
                                        </p:attrNameLst>
                                      </p:cBhvr>
                                      <p:to>
                                        <p:strVal val="visible"/>
                                      </p:to>
                                    </p:set>
                                  </p:childTnLst>
                                </p:cTn>
                              </p:par>
                            </p:childTnLst>
                          </p:cTn>
                        </p:par>
                        <p:par>
                          <p:cTn id="52" fill="hold">
                            <p:stCondLst>
                              <p:cond delay="1500"/>
                            </p:stCondLst>
                            <p:childTnLst>
                              <p:par>
                                <p:cTn id="53" presetID="10" presetClass="exit" presetSubtype="0" fill="hold" nodeType="afterEffect">
                                  <p:stCondLst>
                                    <p:cond delay="1100"/>
                                  </p:stCondLst>
                                  <p:childTnLst>
                                    <p:animEffect transition="out" filter="fade">
                                      <p:cBhvr>
                                        <p:cTn id="54" dur="500"/>
                                        <p:tgtEl>
                                          <p:spTgt spid="28"/>
                                        </p:tgtEl>
                                      </p:cBhvr>
                                    </p:animEffect>
                                    <p:set>
                                      <p:cBhvr>
                                        <p:cTn id="5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6" restart="whenNotActive" fill="hold" evtFilter="cancelBubble" nodeType="interactiveSeq">
                <p:stCondLst>
                  <p:cond evt="onClick" delay="0">
                    <p:tgtEl>
                      <p:spTgt spid="20"/>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subTnLst>
                                    <p:audio>
                                      <p:cMediaNode>
                                        <p:cTn display="0" masterRel="sameClick">
                                          <p:stCondLst>
                                            <p:cond evt="begin" delay="0">
                                              <p:tn val="59"/>
                                            </p:cond>
                                          </p:stCondLst>
                                          <p:endCondLst>
                                            <p:cond evt="onStopAudio" delay="0">
                                              <p:tgtEl>
                                                <p:sldTgt/>
                                              </p:tgtEl>
                                            </p:cond>
                                          </p:endCondLst>
                                        </p:cTn>
                                        <p:tgtEl>
                                          <p:sndTgt r:embed="rId3" name="Tieng-yeah-tre-con-www_nhacchuongvui_com.wav"/>
                                        </p:tgtEl>
                                      </p:cMediaNode>
                                    </p:audio>
                                  </p:subTnLst>
                                </p:cTn>
                              </p:par>
                            </p:childTnLst>
                          </p:cTn>
                        </p:par>
                        <p:par>
                          <p:cTn id="62" fill="hold">
                            <p:stCondLst>
                              <p:cond delay="500"/>
                            </p:stCondLst>
                            <p:childTnLst>
                              <p:par>
                                <p:cTn id="63" presetID="10" presetClass="exit" presetSubtype="0" fill="hold" nodeType="afterEffect">
                                  <p:stCondLst>
                                    <p:cond delay="500"/>
                                  </p:stCondLst>
                                  <p:childTnLst>
                                    <p:animEffect transition="out" filter="fade">
                                      <p:cBhvr>
                                        <p:cTn id="64" dur="500"/>
                                        <p:tgtEl>
                                          <p:spTgt spid="26"/>
                                        </p:tgtEl>
                                      </p:cBhvr>
                                    </p:animEffect>
                                    <p:set>
                                      <p:cBhvr>
                                        <p:cTn id="65" dur="1" fill="hold">
                                          <p:stCondLst>
                                            <p:cond delay="499"/>
                                          </p:stCondLst>
                                        </p:cTn>
                                        <p:tgtEl>
                                          <p:spTgt spid="26"/>
                                        </p:tgtEl>
                                        <p:attrNameLst>
                                          <p:attrName>style.visibility</p:attrName>
                                        </p:attrNameLst>
                                      </p:cBhvr>
                                      <p:to>
                                        <p:strVal val="hidden"/>
                                      </p:to>
                                    </p:set>
                                  </p:childTnLst>
                                </p:cTn>
                              </p:par>
                              <p:par>
                                <p:cTn id="66" presetID="10" presetClass="exit" presetSubtype="0" fill="hold" nodeType="withEffect">
                                  <p:stCondLst>
                                    <p:cond delay="500"/>
                                  </p:stCondLst>
                                  <p:childTnLst>
                                    <p:animEffect transition="out" filter="fade">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par>
                                <p:cTn id="69" presetID="10" presetClass="exit" presetSubtype="0" fill="hold" nodeType="withEffect">
                                  <p:stCondLst>
                                    <p:cond delay="500"/>
                                  </p:stCondLst>
                                  <p:childTnLst>
                                    <p:animEffect transition="out" filter="fade">
                                      <p:cBhvr>
                                        <p:cTn id="70" dur="500"/>
                                        <p:tgtEl>
                                          <p:spTgt spid="24"/>
                                        </p:tgtEl>
                                      </p:cBhvr>
                                    </p:animEffect>
                                    <p:set>
                                      <p:cBhvr>
                                        <p:cTn id="71" dur="1" fill="hold">
                                          <p:stCondLst>
                                            <p:cond delay="499"/>
                                          </p:stCondLst>
                                        </p:cTn>
                                        <p:tgtEl>
                                          <p:spTgt spid="24"/>
                                        </p:tgtEl>
                                        <p:attrNameLst>
                                          <p:attrName>style.visibility</p:attrName>
                                        </p:attrNameLst>
                                      </p:cBhvr>
                                      <p:to>
                                        <p:strVal val="hidden"/>
                                      </p:to>
                                    </p:set>
                                  </p:childTnLst>
                                </p:cTn>
                              </p:par>
                              <p:par>
                                <p:cTn id="72" presetID="10" presetClass="exit" presetSubtype="0" fill="hold" nodeType="withEffect">
                                  <p:stCondLst>
                                    <p:cond delay="500"/>
                                  </p:stCondLst>
                                  <p:childTnLst>
                                    <p:animEffect transition="out" filter="fade">
                                      <p:cBhvr>
                                        <p:cTn id="73" dur="500"/>
                                        <p:tgtEl>
                                          <p:spTgt spid="25"/>
                                        </p:tgtEl>
                                      </p:cBhvr>
                                    </p:animEffect>
                                    <p:set>
                                      <p:cBhvr>
                                        <p:cTn id="74" dur="1" fill="hold">
                                          <p:stCondLst>
                                            <p:cond delay="499"/>
                                          </p:stCondLst>
                                        </p:cTn>
                                        <p:tgtEl>
                                          <p:spTgt spid="25"/>
                                        </p:tgtEl>
                                        <p:attrNameLst>
                                          <p:attrName>style.visibility</p:attrName>
                                        </p:attrNameLst>
                                      </p:cBhvr>
                                      <p:to>
                                        <p:strVal val="hidden"/>
                                      </p:to>
                                    </p:set>
                                  </p:childTnLst>
                                </p:cTn>
                              </p:par>
                              <p:par>
                                <p:cTn id="75" presetID="10" presetClass="exit" presetSubtype="0" fill="hold" nodeType="withEffect">
                                  <p:stCondLst>
                                    <p:cond delay="500"/>
                                  </p:stCondLst>
                                  <p:childTnLst>
                                    <p:animEffect transition="out" filter="fade">
                                      <p:cBhvr>
                                        <p:cTn id="76" dur="500"/>
                                        <p:tgtEl>
                                          <p:spTgt spid="27"/>
                                        </p:tgtEl>
                                      </p:cBhvr>
                                    </p:animEffect>
                                    <p:set>
                                      <p:cBhvr>
                                        <p:cTn id="77" dur="1" fill="hold">
                                          <p:stCondLst>
                                            <p:cond delay="499"/>
                                          </p:stCondLst>
                                        </p:cTn>
                                        <p:tgtEl>
                                          <p:spTgt spid="27"/>
                                        </p:tgtEl>
                                        <p:attrNameLst>
                                          <p:attrName>style.visibility</p:attrName>
                                        </p:attrNameLst>
                                      </p:cBhvr>
                                      <p:to>
                                        <p:strVal val="hidden"/>
                                      </p:to>
                                    </p:set>
                                  </p:childTnLst>
                                </p:cTn>
                              </p:par>
                              <p:par>
                                <p:cTn id="78" presetID="10" presetClass="exit" presetSubtype="0" fill="hold" grpId="0" nodeType="withEffect">
                                  <p:stCondLst>
                                    <p:cond delay="500"/>
                                  </p:stCondLst>
                                  <p:childTnLst>
                                    <p:animEffect transition="out" filter="fade">
                                      <p:cBhvr>
                                        <p:cTn id="79" dur="500"/>
                                        <p:tgtEl>
                                          <p:spTgt spid="19"/>
                                        </p:tgtEl>
                                      </p:cBhvr>
                                    </p:animEffect>
                                    <p:set>
                                      <p:cBhvr>
                                        <p:cTn id="80" dur="1" fill="hold">
                                          <p:stCondLst>
                                            <p:cond delay="499"/>
                                          </p:stCondLst>
                                        </p:cTn>
                                        <p:tgtEl>
                                          <p:spTgt spid="19"/>
                                        </p:tgtEl>
                                        <p:attrNameLst>
                                          <p:attrName>style.visibility</p:attrName>
                                        </p:attrNameLst>
                                      </p:cBhvr>
                                      <p:to>
                                        <p:strVal val="hidden"/>
                                      </p:to>
                                    </p:set>
                                  </p:childTnLst>
                                </p:cTn>
                              </p:par>
                              <p:par>
                                <p:cTn id="81" presetID="10" presetClass="exit" presetSubtype="0" fill="hold" grpId="0" nodeType="withEffect">
                                  <p:stCondLst>
                                    <p:cond delay="500"/>
                                  </p:stCondLst>
                                  <p:childTnLst>
                                    <p:animEffect transition="out" filter="fad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par>
                                <p:cTn id="84" presetID="10" presetClass="exit" presetSubtype="0" fill="hold" grpId="0" nodeType="withEffect">
                                  <p:stCondLst>
                                    <p:cond delay="500"/>
                                  </p:stCondLst>
                                  <p:childTnLst>
                                    <p:animEffect transition="out" filter="fade">
                                      <p:cBhvr>
                                        <p:cTn id="85" dur="500"/>
                                        <p:tgtEl>
                                          <p:spTgt spid="21"/>
                                        </p:tgtEl>
                                      </p:cBhvr>
                                    </p:animEffect>
                                    <p:set>
                                      <p:cBhvr>
                                        <p:cTn id="86" dur="1" fill="hold">
                                          <p:stCondLst>
                                            <p:cond delay="499"/>
                                          </p:stCondLst>
                                        </p:cTn>
                                        <p:tgtEl>
                                          <p:spTgt spid="21"/>
                                        </p:tgtEl>
                                        <p:attrNameLst>
                                          <p:attrName>style.visibility</p:attrName>
                                        </p:attrNameLst>
                                      </p:cBhvr>
                                      <p:to>
                                        <p:strVal val="hidden"/>
                                      </p:to>
                                    </p:set>
                                  </p:childTnLst>
                                </p:cTn>
                              </p:par>
                              <p:par>
                                <p:cTn id="87" presetID="10" presetClass="exit" presetSubtype="0" fill="hold" grpId="0" nodeType="withEffect">
                                  <p:stCondLst>
                                    <p:cond delay="500"/>
                                  </p:stCondLst>
                                  <p:childTnLst>
                                    <p:animEffect transition="out" filter="fade">
                                      <p:cBhvr>
                                        <p:cTn id="88" dur="500"/>
                                        <p:tgtEl>
                                          <p:spTgt spid="22"/>
                                        </p:tgtEl>
                                      </p:cBhvr>
                                    </p:animEffect>
                                    <p:set>
                                      <p:cBhvr>
                                        <p:cTn id="89" dur="1" fill="hold">
                                          <p:stCondLst>
                                            <p:cond delay="499"/>
                                          </p:stCondLst>
                                        </p:cTn>
                                        <p:tgtEl>
                                          <p:spTgt spid="22"/>
                                        </p:tgtEl>
                                        <p:attrNameLst>
                                          <p:attrName>style.visibility</p:attrName>
                                        </p:attrNameLst>
                                      </p:cBhvr>
                                      <p:to>
                                        <p:strVal val="hidden"/>
                                      </p:to>
                                    </p:set>
                                  </p:childTnLst>
                                </p:cTn>
                              </p:par>
                              <p:par>
                                <p:cTn id="90" presetID="10" presetClass="exit" presetSubtype="0" fill="hold" grpId="0" nodeType="withEffect">
                                  <p:stCondLst>
                                    <p:cond delay="500"/>
                                  </p:stCondLst>
                                  <p:childTnLst>
                                    <p:animEffect transition="out" filter="fade">
                                      <p:cBhvr>
                                        <p:cTn id="91" dur="500"/>
                                        <p:tgtEl>
                                          <p:spTgt spid="23"/>
                                        </p:tgtEl>
                                      </p:cBhvr>
                                    </p:animEffect>
                                    <p:set>
                                      <p:cBhvr>
                                        <p:cTn id="92" dur="1" fill="hold">
                                          <p:stCondLst>
                                            <p:cond delay="499"/>
                                          </p:stCondLst>
                                        </p:cTn>
                                        <p:tgtEl>
                                          <p:spTgt spid="23"/>
                                        </p:tgtEl>
                                        <p:attrNameLst>
                                          <p:attrName>style.visibility</p:attrName>
                                        </p:attrNameLst>
                                      </p:cBhvr>
                                      <p:to>
                                        <p:strVal val="hidden"/>
                                      </p:to>
                                    </p:set>
                                  </p:childTnLst>
                                </p:cTn>
                              </p:par>
                            </p:childTnLst>
                          </p:cTn>
                        </p:par>
                        <p:par>
                          <p:cTn id="93" fill="hold">
                            <p:stCondLst>
                              <p:cond delay="1500"/>
                            </p:stCondLst>
                            <p:childTnLst>
                              <p:par>
                                <p:cTn id="94" presetID="10" presetClass="exit" presetSubtype="0" fill="hold" nodeType="afterEffect">
                                  <p:stCondLst>
                                    <p:cond delay="0"/>
                                  </p:stCondLst>
                                  <p:childTnLst>
                                    <p:animEffect transition="out" filter="fade">
                                      <p:cBhvr>
                                        <p:cTn id="95" dur="500"/>
                                        <p:tgtEl>
                                          <p:spTgt spid="9"/>
                                        </p:tgtEl>
                                      </p:cBhvr>
                                    </p:animEffect>
                                    <p:set>
                                      <p:cBhvr>
                                        <p:cTn id="96" dur="1" fill="hold">
                                          <p:stCondLst>
                                            <p:cond delay="499"/>
                                          </p:stCondLst>
                                        </p:cTn>
                                        <p:tgtEl>
                                          <p:spTgt spid="9"/>
                                        </p:tgtEl>
                                        <p:attrNameLst>
                                          <p:attrName>style.visibility</p:attrName>
                                        </p:attrNameLst>
                                      </p:cBhvr>
                                      <p:to>
                                        <p:strVal val="hidden"/>
                                      </p:to>
                                    </p:set>
                                  </p:childTnLst>
                                </p:cTn>
                              </p:par>
                            </p:childTnLst>
                          </p:cTn>
                        </p:par>
                        <p:par>
                          <p:cTn id="97" fill="hold">
                            <p:stCondLst>
                              <p:cond delay="2000"/>
                            </p:stCondLst>
                            <p:childTnLst>
                              <p:par>
                                <p:cTn id="98" presetID="35" presetClass="path" presetSubtype="0" fill="hold" nodeType="afterEffect">
                                  <p:stCondLst>
                                    <p:cond delay="0"/>
                                  </p:stCondLst>
                                  <p:childTnLst>
                                    <p:animMotion origin="layout" path="M 0 -2.96296E-6 L -1 -2.96296E-6 " pathEditMode="relative" rAng="0" ptsTypes="AA">
                                      <p:cBhvr>
                                        <p:cTn id="99" dur="3000" fill="hold"/>
                                        <p:tgtEl>
                                          <p:spTgt spid="31"/>
                                        </p:tgtEl>
                                        <p:attrNameLst>
                                          <p:attrName>ppt_x</p:attrName>
                                          <p:attrName>ppt_y</p:attrName>
                                        </p:attrNameLst>
                                      </p:cBhvr>
                                      <p:rCtr x="-50000" y="0"/>
                                    </p:animMotion>
                                  </p:childTnLst>
                                </p:cTn>
                              </p:par>
                              <p:par>
                                <p:cTn id="100" presetID="35" presetClass="path" presetSubtype="0" fill="hold" nodeType="withEffect">
                                  <p:stCondLst>
                                    <p:cond delay="0"/>
                                  </p:stCondLst>
                                  <p:childTnLst>
                                    <p:animMotion origin="layout" path="M 6.25E-7 1.11111E-6 L -1 1.11111E-6 " pathEditMode="relative" rAng="0" ptsTypes="AA">
                                      <p:cBhvr>
                                        <p:cTn id="101" dur="3000" fill="hold"/>
                                        <p:tgtEl>
                                          <p:spTgt spid="34"/>
                                        </p:tgtEl>
                                        <p:attrNameLst>
                                          <p:attrName>ppt_x</p:attrName>
                                          <p:attrName>ppt_y</p:attrName>
                                        </p:attrNameLst>
                                      </p:cBhvr>
                                      <p:rCtr x="-50000" y="0"/>
                                    </p:animMotion>
                                  </p:childTnLst>
                                </p:cTn>
                              </p:par>
                              <p:par>
                                <p:cTn id="102" presetID="35" presetClass="path" presetSubtype="0" fill="hold" nodeType="withEffect">
                                  <p:stCondLst>
                                    <p:cond delay="0"/>
                                  </p:stCondLst>
                                  <p:childTnLst>
                                    <p:animMotion origin="layout" path="M 6.25E-7 2.22222E-6 L -1 2.22222E-6 " pathEditMode="relative" rAng="0" ptsTypes="AA">
                                      <p:cBhvr>
                                        <p:cTn id="103" dur="3000" fill="hold"/>
                                        <p:tgtEl>
                                          <p:spTgt spid="30"/>
                                        </p:tgtEl>
                                        <p:attrNameLst>
                                          <p:attrName>ppt_x</p:attrName>
                                          <p:attrName>ppt_y</p:attrName>
                                        </p:attrNameLst>
                                      </p:cBhvr>
                                      <p:rCtr x="-50000" y="0"/>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71E4F9-3621-4EF0-8FFB-115BC918F0F9}"/>
              </a:ext>
            </a:extLst>
          </p:cNvPr>
          <p:cNvGrpSpPr/>
          <p:nvPr/>
        </p:nvGrpSpPr>
        <p:grpSpPr>
          <a:xfrm>
            <a:off x="0" y="6574"/>
            <a:ext cx="24384000" cy="6851394"/>
            <a:chOff x="-19812000" y="181103"/>
            <a:chExt cx="24384000" cy="6851394"/>
          </a:xfrm>
        </p:grpSpPr>
        <p:pic>
          <p:nvPicPr>
            <p:cNvPr id="32" name="Picture 31">
              <a:extLst>
                <a:ext uri="{FF2B5EF4-FFF2-40B4-BE49-F238E27FC236}">
                  <a16:creationId xmlns:a16="http://schemas.microsoft.com/office/drawing/2014/main" id="{35CB0125-D3AC-4EAA-805B-8C88E39541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812000" y="181103"/>
              <a:ext cx="12192000" cy="6851394"/>
            </a:xfrm>
            <a:prstGeom prst="rect">
              <a:avLst/>
            </a:prstGeom>
          </p:spPr>
        </p:pic>
        <p:pic>
          <p:nvPicPr>
            <p:cNvPr id="33" name="Picture 32">
              <a:extLst>
                <a:ext uri="{FF2B5EF4-FFF2-40B4-BE49-F238E27FC236}">
                  <a16:creationId xmlns:a16="http://schemas.microsoft.com/office/drawing/2014/main" id="{0B04F04D-57C6-472E-BA7F-CA90CF091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20000" y="181103"/>
              <a:ext cx="12192000" cy="6851394"/>
            </a:xfrm>
            <a:prstGeom prst="rect">
              <a:avLst/>
            </a:prstGeom>
          </p:spPr>
        </p:pic>
      </p:grpSp>
      <p:pic>
        <p:nvPicPr>
          <p:cNvPr id="8" name="ngdung">
            <a:extLst>
              <a:ext uri="{FF2B5EF4-FFF2-40B4-BE49-F238E27FC236}">
                <a16:creationId xmlns:a16="http://schemas.microsoft.com/office/drawing/2014/main" id="{97351C5B-F110-4AF2-BF84-EDE3C290C3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071" y="4308212"/>
            <a:ext cx="3040743" cy="2076827"/>
          </a:xfrm>
          <a:prstGeom prst="rect">
            <a:avLst/>
          </a:prstGeom>
        </p:spPr>
      </p:pic>
      <p:pic>
        <p:nvPicPr>
          <p:cNvPr id="9" name="CAUDI">
            <a:extLst>
              <a:ext uri="{FF2B5EF4-FFF2-40B4-BE49-F238E27FC236}">
                <a16:creationId xmlns:a16="http://schemas.microsoft.com/office/drawing/2014/main" id="{C3B0B4C0-EF19-4ECD-A454-77453237E8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1146" y="3901194"/>
            <a:ext cx="2161450" cy="2743200"/>
          </a:xfrm>
          <a:prstGeom prst="rect">
            <a:avLst/>
          </a:prstGeom>
        </p:spPr>
      </p:pic>
      <p:sp>
        <p:nvSpPr>
          <p:cNvPr id="19" name="Rectangle 18"/>
          <p:cNvSpPr/>
          <p:nvPr/>
        </p:nvSpPr>
        <p:spPr>
          <a:xfrm>
            <a:off x="3349826" y="552709"/>
            <a:ext cx="5492348" cy="171424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6000" b="1" dirty="0" smtClean="0">
                <a:latin typeface="Times New Roman" pitchFamily="18" charset="0"/>
                <a:cs typeface="Times New Roman" pitchFamily="18" charset="0"/>
              </a:rPr>
              <a:t>17 – 9 = ?</a:t>
            </a:r>
            <a:endParaRPr lang="en-US" sz="6000" b="1" dirty="0">
              <a:latin typeface="Times New Roman" pitchFamily="18" charset="0"/>
              <a:cs typeface="Times New Roman" pitchFamily="18" charset="0"/>
            </a:endParaRPr>
          </a:p>
        </p:txBody>
      </p:sp>
      <p:sp>
        <p:nvSpPr>
          <p:cNvPr id="20" name="Rectangle 19"/>
          <p:cNvSpPr/>
          <p:nvPr/>
        </p:nvSpPr>
        <p:spPr>
          <a:xfrm>
            <a:off x="6564197" y="4994666"/>
            <a:ext cx="4683803" cy="112630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dirty="0" smtClean="0">
                <a:solidFill>
                  <a:schemeClr val="bg1"/>
                </a:solidFill>
                <a:latin typeface="Times New Roman" pitchFamily="18" charset="0"/>
                <a:cs typeface="Times New Roman" pitchFamily="18" charset="0"/>
              </a:rPr>
              <a:t>8</a:t>
            </a:r>
            <a:endParaRPr lang="en-US" sz="4800" dirty="0">
              <a:latin typeface="Times New Roman" pitchFamily="18" charset="0"/>
              <a:cs typeface="Times New Roman" pitchFamily="18" charset="0"/>
            </a:endParaRPr>
          </a:p>
        </p:txBody>
      </p:sp>
      <p:sp>
        <p:nvSpPr>
          <p:cNvPr id="21" name="Rectangle 20"/>
          <p:cNvSpPr/>
          <p:nvPr/>
        </p:nvSpPr>
        <p:spPr>
          <a:xfrm>
            <a:off x="741294" y="4984106"/>
            <a:ext cx="4683803" cy="112630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dirty="0" smtClean="0">
                <a:solidFill>
                  <a:schemeClr val="bg1"/>
                </a:solidFill>
                <a:latin typeface="Times New Roman" pitchFamily="18" charset="0"/>
                <a:cs typeface="Times New Roman" pitchFamily="18" charset="0"/>
              </a:rPr>
              <a:t>9</a:t>
            </a:r>
            <a:endParaRPr lang="en-US" sz="4800" dirty="0">
              <a:latin typeface="Times New Roman" pitchFamily="18" charset="0"/>
              <a:cs typeface="Times New Roman" pitchFamily="18" charset="0"/>
            </a:endParaRPr>
          </a:p>
        </p:txBody>
      </p:sp>
      <p:sp>
        <p:nvSpPr>
          <p:cNvPr id="22" name="Rectangle 21"/>
          <p:cNvSpPr/>
          <p:nvPr/>
        </p:nvSpPr>
        <p:spPr>
          <a:xfrm>
            <a:off x="6559684" y="3282526"/>
            <a:ext cx="4683803" cy="112630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dirty="0" smtClean="0">
                <a:solidFill>
                  <a:schemeClr val="bg1"/>
                </a:solidFill>
                <a:latin typeface="Times New Roman" pitchFamily="18" charset="0"/>
                <a:cs typeface="Times New Roman" pitchFamily="18" charset="0"/>
              </a:rPr>
              <a:t>7</a:t>
            </a:r>
            <a:endParaRPr lang="en-US" sz="4800" dirty="0">
              <a:latin typeface="Times New Roman" pitchFamily="18" charset="0"/>
              <a:cs typeface="Times New Roman" pitchFamily="18" charset="0"/>
            </a:endParaRPr>
          </a:p>
        </p:txBody>
      </p:sp>
      <p:sp>
        <p:nvSpPr>
          <p:cNvPr id="23" name="Rectangle 22"/>
          <p:cNvSpPr/>
          <p:nvPr/>
        </p:nvSpPr>
        <p:spPr>
          <a:xfrm>
            <a:off x="719073" y="3282526"/>
            <a:ext cx="4683803" cy="112630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dirty="0" smtClean="0">
                <a:solidFill>
                  <a:schemeClr val="bg1"/>
                </a:solidFill>
                <a:latin typeface="Times New Roman" pitchFamily="18" charset="0"/>
                <a:cs typeface="Times New Roman" pitchFamily="18" charset="0"/>
              </a:rPr>
              <a:t>5</a:t>
            </a:r>
            <a:endParaRPr lang="en-US" sz="4800" dirty="0">
              <a:latin typeface="Times New Roman" pitchFamily="18" charset="0"/>
              <a:cs typeface="Times New Roman" pitchFamily="18" charset="0"/>
            </a:endParaRPr>
          </a:p>
        </p:txBody>
      </p:sp>
      <p:pic>
        <p:nvPicPr>
          <p:cNvPr id="24"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08829" y="350558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554985" y="3571213"/>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796344" y="516651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578201" y="4994666"/>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30" name="CAUDI">
            <a:extLst>
              <a:ext uri="{FF2B5EF4-FFF2-40B4-BE49-F238E27FC236}">
                <a16:creationId xmlns:a16="http://schemas.microsoft.com/office/drawing/2014/main" id="{C3B0B4C0-EF19-4ECD-A454-77453237E8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63554" y="4472912"/>
            <a:ext cx="3990327" cy="2662212"/>
          </a:xfrm>
          <a:prstGeom prst="rect">
            <a:avLst/>
          </a:prstGeom>
        </p:spPr>
      </p:pic>
      <p:pic>
        <p:nvPicPr>
          <p:cNvPr id="34" name="c2 2">
            <a:hlinkClick r:id="rId10" action="ppaction://hlinksldjump"/>
            <a:extLst>
              <a:ext uri="{FF2B5EF4-FFF2-40B4-BE49-F238E27FC236}">
                <a16:creationId xmlns:a16="http://schemas.microsoft.com/office/drawing/2014/main" id="{A5E21DA6-4E2A-4ACC-8623-37530437A8A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786541" y="4705964"/>
            <a:ext cx="1286109" cy="1337553"/>
          </a:xfrm>
          <a:prstGeom prst="rect">
            <a:avLst/>
          </a:prstGeom>
        </p:spPr>
      </p:pic>
      <p:pic>
        <p:nvPicPr>
          <p:cNvPr id="28"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3850466" y="1424967"/>
            <a:ext cx="4431406" cy="4431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7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sai 50 (1).wav"/>
                                        </p:tgtEl>
                                      </p:cMediaNode>
                                    </p:audio>
                                  </p:subTnLst>
                                </p:cTn>
                              </p:par>
                            </p:childTnLst>
                          </p:cTn>
                        </p:par>
                        <p:par>
                          <p:cTn id="25" fill="hold">
                            <p:stCondLst>
                              <p:cond delay="0"/>
                            </p:stCondLst>
                            <p:childTnLst>
                              <p:par>
                                <p:cTn id="26" presetID="1" presetClass="entr" presetSubtype="0" fill="hold" nodeType="afterEffect">
                                  <p:stCondLst>
                                    <p:cond delay="1500"/>
                                  </p:stCondLst>
                                  <p:childTnLst>
                                    <p:set>
                                      <p:cBhvr>
                                        <p:cTn id="27" dur="1" fill="hold">
                                          <p:stCondLst>
                                            <p:cond delay="0"/>
                                          </p:stCondLst>
                                        </p:cTn>
                                        <p:tgtEl>
                                          <p:spTgt spid="28"/>
                                        </p:tgtEl>
                                        <p:attrNameLst>
                                          <p:attrName>style.visibility</p:attrName>
                                        </p:attrNameLst>
                                      </p:cBhvr>
                                      <p:to>
                                        <p:strVal val="visible"/>
                                      </p:to>
                                    </p:set>
                                  </p:childTnLst>
                                </p:cTn>
                              </p:par>
                            </p:childTnLst>
                          </p:cTn>
                        </p:par>
                        <p:par>
                          <p:cTn id="28" fill="hold">
                            <p:stCondLst>
                              <p:cond delay="1500"/>
                            </p:stCondLst>
                            <p:childTnLst>
                              <p:par>
                                <p:cTn id="29" presetID="10" presetClass="exit" presetSubtype="0" fill="hold" nodeType="afterEffect">
                                  <p:stCondLst>
                                    <p:cond delay="900"/>
                                  </p:stCondLst>
                                  <p:childTnLst>
                                    <p:animEffect transition="out" filter="fade">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sai 50 (1).wav"/>
                                        </p:tgtEl>
                                      </p:cMediaNode>
                                    </p:audio>
                                  </p:subTnLst>
                                </p:cTn>
                              </p:par>
                            </p:childTnLst>
                          </p:cTn>
                        </p:par>
                        <p:par>
                          <p:cTn id="37" fill="hold">
                            <p:stCondLst>
                              <p:cond delay="0"/>
                            </p:stCondLst>
                            <p:childTnLst>
                              <p:par>
                                <p:cTn id="38" presetID="1" presetClass="entr" presetSubtype="0" fill="hold" nodeType="afterEffect">
                                  <p:stCondLst>
                                    <p:cond delay="1500"/>
                                  </p:stCondLst>
                                  <p:childTnLst>
                                    <p:set>
                                      <p:cBhvr>
                                        <p:cTn id="39" dur="1" fill="hold">
                                          <p:stCondLst>
                                            <p:cond delay="0"/>
                                          </p:stCondLst>
                                        </p:cTn>
                                        <p:tgtEl>
                                          <p:spTgt spid="28"/>
                                        </p:tgtEl>
                                        <p:attrNameLst>
                                          <p:attrName>style.visibility</p:attrName>
                                        </p:attrNameLst>
                                      </p:cBhvr>
                                      <p:to>
                                        <p:strVal val="visible"/>
                                      </p:to>
                                    </p:set>
                                  </p:childTnLst>
                                </p:cTn>
                              </p:par>
                            </p:childTnLst>
                          </p:cTn>
                        </p:par>
                        <p:par>
                          <p:cTn id="40" fill="hold">
                            <p:stCondLst>
                              <p:cond delay="1500"/>
                            </p:stCondLst>
                            <p:childTnLst>
                              <p:par>
                                <p:cTn id="41" presetID="10" presetClass="exit" presetSubtype="0" fill="hold" nodeType="afterEffect">
                                  <p:stCondLst>
                                    <p:cond delay="1100"/>
                                  </p:stCondLst>
                                  <p:childTnLst>
                                    <p:animEffect transition="out" filter="fade">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sai 50 (1).wav"/>
                                        </p:tgtEl>
                                      </p:cMediaNode>
                                    </p:audio>
                                  </p:subTnLst>
                                </p:cTn>
                              </p:par>
                            </p:childTnLst>
                          </p:cTn>
                        </p:par>
                        <p:par>
                          <p:cTn id="49" fill="hold">
                            <p:stCondLst>
                              <p:cond delay="0"/>
                            </p:stCondLst>
                            <p:childTnLst>
                              <p:par>
                                <p:cTn id="50" presetID="1" presetClass="entr" presetSubtype="0" fill="hold" nodeType="afterEffect">
                                  <p:stCondLst>
                                    <p:cond delay="1500"/>
                                  </p:stCondLst>
                                  <p:childTnLst>
                                    <p:set>
                                      <p:cBhvr>
                                        <p:cTn id="51" dur="1" fill="hold">
                                          <p:stCondLst>
                                            <p:cond delay="0"/>
                                          </p:stCondLst>
                                        </p:cTn>
                                        <p:tgtEl>
                                          <p:spTgt spid="28"/>
                                        </p:tgtEl>
                                        <p:attrNameLst>
                                          <p:attrName>style.visibility</p:attrName>
                                        </p:attrNameLst>
                                      </p:cBhvr>
                                      <p:to>
                                        <p:strVal val="visible"/>
                                      </p:to>
                                    </p:set>
                                  </p:childTnLst>
                                </p:cTn>
                              </p:par>
                            </p:childTnLst>
                          </p:cTn>
                        </p:par>
                        <p:par>
                          <p:cTn id="52" fill="hold">
                            <p:stCondLst>
                              <p:cond delay="1500"/>
                            </p:stCondLst>
                            <p:childTnLst>
                              <p:par>
                                <p:cTn id="53" presetID="10" presetClass="exit" presetSubtype="0" fill="hold" nodeType="afterEffect">
                                  <p:stCondLst>
                                    <p:cond delay="1100"/>
                                  </p:stCondLst>
                                  <p:childTnLst>
                                    <p:animEffect transition="out" filter="fade">
                                      <p:cBhvr>
                                        <p:cTn id="54" dur="500"/>
                                        <p:tgtEl>
                                          <p:spTgt spid="28"/>
                                        </p:tgtEl>
                                      </p:cBhvr>
                                    </p:animEffect>
                                    <p:set>
                                      <p:cBhvr>
                                        <p:cTn id="5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6" restart="whenNotActive" fill="hold" evtFilter="cancelBubble" nodeType="interactiveSeq">
                <p:stCondLst>
                  <p:cond evt="onClick" delay="0">
                    <p:tgtEl>
                      <p:spTgt spid="20"/>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subTnLst>
                                    <p:audio>
                                      <p:cMediaNode>
                                        <p:cTn display="0" masterRel="sameClick">
                                          <p:stCondLst>
                                            <p:cond evt="begin" delay="0">
                                              <p:tn val="59"/>
                                            </p:cond>
                                          </p:stCondLst>
                                          <p:endCondLst>
                                            <p:cond evt="onStopAudio" delay="0">
                                              <p:tgtEl>
                                                <p:sldTgt/>
                                              </p:tgtEl>
                                            </p:cond>
                                          </p:endCondLst>
                                        </p:cTn>
                                        <p:tgtEl>
                                          <p:sndTgt r:embed="rId3" name="Tieng-yeah-tre-con-www_nhacchuongvui_com.wav"/>
                                        </p:tgtEl>
                                      </p:cMediaNode>
                                    </p:audio>
                                  </p:subTnLst>
                                </p:cTn>
                              </p:par>
                            </p:childTnLst>
                          </p:cTn>
                        </p:par>
                        <p:par>
                          <p:cTn id="62" fill="hold">
                            <p:stCondLst>
                              <p:cond delay="500"/>
                            </p:stCondLst>
                            <p:childTnLst>
                              <p:par>
                                <p:cTn id="63" presetID="10" presetClass="exit" presetSubtype="0" fill="hold" nodeType="afterEffect">
                                  <p:stCondLst>
                                    <p:cond delay="500"/>
                                  </p:stCondLst>
                                  <p:childTnLst>
                                    <p:animEffect transition="out" filter="fade">
                                      <p:cBhvr>
                                        <p:cTn id="64" dur="500"/>
                                        <p:tgtEl>
                                          <p:spTgt spid="26"/>
                                        </p:tgtEl>
                                      </p:cBhvr>
                                    </p:animEffect>
                                    <p:set>
                                      <p:cBhvr>
                                        <p:cTn id="65" dur="1" fill="hold">
                                          <p:stCondLst>
                                            <p:cond delay="499"/>
                                          </p:stCondLst>
                                        </p:cTn>
                                        <p:tgtEl>
                                          <p:spTgt spid="26"/>
                                        </p:tgtEl>
                                        <p:attrNameLst>
                                          <p:attrName>style.visibility</p:attrName>
                                        </p:attrNameLst>
                                      </p:cBhvr>
                                      <p:to>
                                        <p:strVal val="hidden"/>
                                      </p:to>
                                    </p:set>
                                  </p:childTnLst>
                                </p:cTn>
                              </p:par>
                              <p:par>
                                <p:cTn id="66" presetID="10" presetClass="exit" presetSubtype="0" fill="hold" nodeType="withEffect">
                                  <p:stCondLst>
                                    <p:cond delay="500"/>
                                  </p:stCondLst>
                                  <p:childTnLst>
                                    <p:animEffect transition="out" filter="fade">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par>
                                <p:cTn id="69" presetID="10" presetClass="exit" presetSubtype="0" fill="hold" nodeType="withEffect">
                                  <p:stCondLst>
                                    <p:cond delay="500"/>
                                  </p:stCondLst>
                                  <p:childTnLst>
                                    <p:animEffect transition="out" filter="fade">
                                      <p:cBhvr>
                                        <p:cTn id="70" dur="500"/>
                                        <p:tgtEl>
                                          <p:spTgt spid="24"/>
                                        </p:tgtEl>
                                      </p:cBhvr>
                                    </p:animEffect>
                                    <p:set>
                                      <p:cBhvr>
                                        <p:cTn id="71" dur="1" fill="hold">
                                          <p:stCondLst>
                                            <p:cond delay="499"/>
                                          </p:stCondLst>
                                        </p:cTn>
                                        <p:tgtEl>
                                          <p:spTgt spid="24"/>
                                        </p:tgtEl>
                                        <p:attrNameLst>
                                          <p:attrName>style.visibility</p:attrName>
                                        </p:attrNameLst>
                                      </p:cBhvr>
                                      <p:to>
                                        <p:strVal val="hidden"/>
                                      </p:to>
                                    </p:set>
                                  </p:childTnLst>
                                </p:cTn>
                              </p:par>
                              <p:par>
                                <p:cTn id="72" presetID="10" presetClass="exit" presetSubtype="0" fill="hold" nodeType="withEffect">
                                  <p:stCondLst>
                                    <p:cond delay="500"/>
                                  </p:stCondLst>
                                  <p:childTnLst>
                                    <p:animEffect transition="out" filter="fade">
                                      <p:cBhvr>
                                        <p:cTn id="73" dur="500"/>
                                        <p:tgtEl>
                                          <p:spTgt spid="25"/>
                                        </p:tgtEl>
                                      </p:cBhvr>
                                    </p:animEffect>
                                    <p:set>
                                      <p:cBhvr>
                                        <p:cTn id="74" dur="1" fill="hold">
                                          <p:stCondLst>
                                            <p:cond delay="499"/>
                                          </p:stCondLst>
                                        </p:cTn>
                                        <p:tgtEl>
                                          <p:spTgt spid="25"/>
                                        </p:tgtEl>
                                        <p:attrNameLst>
                                          <p:attrName>style.visibility</p:attrName>
                                        </p:attrNameLst>
                                      </p:cBhvr>
                                      <p:to>
                                        <p:strVal val="hidden"/>
                                      </p:to>
                                    </p:set>
                                  </p:childTnLst>
                                </p:cTn>
                              </p:par>
                              <p:par>
                                <p:cTn id="75" presetID="10" presetClass="exit" presetSubtype="0" fill="hold" nodeType="withEffect">
                                  <p:stCondLst>
                                    <p:cond delay="500"/>
                                  </p:stCondLst>
                                  <p:childTnLst>
                                    <p:animEffect transition="out" filter="fade">
                                      <p:cBhvr>
                                        <p:cTn id="76" dur="500"/>
                                        <p:tgtEl>
                                          <p:spTgt spid="27"/>
                                        </p:tgtEl>
                                      </p:cBhvr>
                                    </p:animEffect>
                                    <p:set>
                                      <p:cBhvr>
                                        <p:cTn id="77" dur="1" fill="hold">
                                          <p:stCondLst>
                                            <p:cond delay="499"/>
                                          </p:stCondLst>
                                        </p:cTn>
                                        <p:tgtEl>
                                          <p:spTgt spid="27"/>
                                        </p:tgtEl>
                                        <p:attrNameLst>
                                          <p:attrName>style.visibility</p:attrName>
                                        </p:attrNameLst>
                                      </p:cBhvr>
                                      <p:to>
                                        <p:strVal val="hidden"/>
                                      </p:to>
                                    </p:set>
                                  </p:childTnLst>
                                </p:cTn>
                              </p:par>
                              <p:par>
                                <p:cTn id="78" presetID="10" presetClass="exit" presetSubtype="0" fill="hold" grpId="0" nodeType="withEffect">
                                  <p:stCondLst>
                                    <p:cond delay="500"/>
                                  </p:stCondLst>
                                  <p:childTnLst>
                                    <p:animEffect transition="out" filter="fade">
                                      <p:cBhvr>
                                        <p:cTn id="79" dur="500"/>
                                        <p:tgtEl>
                                          <p:spTgt spid="19"/>
                                        </p:tgtEl>
                                      </p:cBhvr>
                                    </p:animEffect>
                                    <p:set>
                                      <p:cBhvr>
                                        <p:cTn id="80" dur="1" fill="hold">
                                          <p:stCondLst>
                                            <p:cond delay="499"/>
                                          </p:stCondLst>
                                        </p:cTn>
                                        <p:tgtEl>
                                          <p:spTgt spid="19"/>
                                        </p:tgtEl>
                                        <p:attrNameLst>
                                          <p:attrName>style.visibility</p:attrName>
                                        </p:attrNameLst>
                                      </p:cBhvr>
                                      <p:to>
                                        <p:strVal val="hidden"/>
                                      </p:to>
                                    </p:set>
                                  </p:childTnLst>
                                </p:cTn>
                              </p:par>
                              <p:par>
                                <p:cTn id="81" presetID="10" presetClass="exit" presetSubtype="0" fill="hold" grpId="0" nodeType="withEffect">
                                  <p:stCondLst>
                                    <p:cond delay="500"/>
                                  </p:stCondLst>
                                  <p:childTnLst>
                                    <p:animEffect transition="out" filter="fad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par>
                                <p:cTn id="84" presetID="10" presetClass="exit" presetSubtype="0" fill="hold" grpId="0" nodeType="withEffect">
                                  <p:stCondLst>
                                    <p:cond delay="500"/>
                                  </p:stCondLst>
                                  <p:childTnLst>
                                    <p:animEffect transition="out" filter="fade">
                                      <p:cBhvr>
                                        <p:cTn id="85" dur="500"/>
                                        <p:tgtEl>
                                          <p:spTgt spid="21"/>
                                        </p:tgtEl>
                                      </p:cBhvr>
                                    </p:animEffect>
                                    <p:set>
                                      <p:cBhvr>
                                        <p:cTn id="86" dur="1" fill="hold">
                                          <p:stCondLst>
                                            <p:cond delay="499"/>
                                          </p:stCondLst>
                                        </p:cTn>
                                        <p:tgtEl>
                                          <p:spTgt spid="21"/>
                                        </p:tgtEl>
                                        <p:attrNameLst>
                                          <p:attrName>style.visibility</p:attrName>
                                        </p:attrNameLst>
                                      </p:cBhvr>
                                      <p:to>
                                        <p:strVal val="hidden"/>
                                      </p:to>
                                    </p:set>
                                  </p:childTnLst>
                                </p:cTn>
                              </p:par>
                              <p:par>
                                <p:cTn id="87" presetID="10" presetClass="exit" presetSubtype="0" fill="hold" grpId="0" nodeType="withEffect">
                                  <p:stCondLst>
                                    <p:cond delay="500"/>
                                  </p:stCondLst>
                                  <p:childTnLst>
                                    <p:animEffect transition="out" filter="fade">
                                      <p:cBhvr>
                                        <p:cTn id="88" dur="500"/>
                                        <p:tgtEl>
                                          <p:spTgt spid="22"/>
                                        </p:tgtEl>
                                      </p:cBhvr>
                                    </p:animEffect>
                                    <p:set>
                                      <p:cBhvr>
                                        <p:cTn id="89" dur="1" fill="hold">
                                          <p:stCondLst>
                                            <p:cond delay="499"/>
                                          </p:stCondLst>
                                        </p:cTn>
                                        <p:tgtEl>
                                          <p:spTgt spid="22"/>
                                        </p:tgtEl>
                                        <p:attrNameLst>
                                          <p:attrName>style.visibility</p:attrName>
                                        </p:attrNameLst>
                                      </p:cBhvr>
                                      <p:to>
                                        <p:strVal val="hidden"/>
                                      </p:to>
                                    </p:set>
                                  </p:childTnLst>
                                </p:cTn>
                              </p:par>
                              <p:par>
                                <p:cTn id="90" presetID="10" presetClass="exit" presetSubtype="0" fill="hold" grpId="0" nodeType="withEffect">
                                  <p:stCondLst>
                                    <p:cond delay="500"/>
                                  </p:stCondLst>
                                  <p:childTnLst>
                                    <p:animEffect transition="out" filter="fade">
                                      <p:cBhvr>
                                        <p:cTn id="91" dur="500"/>
                                        <p:tgtEl>
                                          <p:spTgt spid="23"/>
                                        </p:tgtEl>
                                      </p:cBhvr>
                                    </p:animEffect>
                                    <p:set>
                                      <p:cBhvr>
                                        <p:cTn id="92" dur="1" fill="hold">
                                          <p:stCondLst>
                                            <p:cond delay="499"/>
                                          </p:stCondLst>
                                        </p:cTn>
                                        <p:tgtEl>
                                          <p:spTgt spid="23"/>
                                        </p:tgtEl>
                                        <p:attrNameLst>
                                          <p:attrName>style.visibility</p:attrName>
                                        </p:attrNameLst>
                                      </p:cBhvr>
                                      <p:to>
                                        <p:strVal val="hidden"/>
                                      </p:to>
                                    </p:set>
                                  </p:childTnLst>
                                </p:cTn>
                              </p:par>
                            </p:childTnLst>
                          </p:cTn>
                        </p:par>
                        <p:par>
                          <p:cTn id="93" fill="hold">
                            <p:stCondLst>
                              <p:cond delay="1500"/>
                            </p:stCondLst>
                            <p:childTnLst>
                              <p:par>
                                <p:cTn id="94" presetID="10" presetClass="exit" presetSubtype="0" fill="hold" nodeType="afterEffect">
                                  <p:stCondLst>
                                    <p:cond delay="0"/>
                                  </p:stCondLst>
                                  <p:childTnLst>
                                    <p:animEffect transition="out" filter="fade">
                                      <p:cBhvr>
                                        <p:cTn id="95" dur="500"/>
                                        <p:tgtEl>
                                          <p:spTgt spid="9"/>
                                        </p:tgtEl>
                                      </p:cBhvr>
                                    </p:animEffect>
                                    <p:set>
                                      <p:cBhvr>
                                        <p:cTn id="96" dur="1" fill="hold">
                                          <p:stCondLst>
                                            <p:cond delay="499"/>
                                          </p:stCondLst>
                                        </p:cTn>
                                        <p:tgtEl>
                                          <p:spTgt spid="9"/>
                                        </p:tgtEl>
                                        <p:attrNameLst>
                                          <p:attrName>style.visibility</p:attrName>
                                        </p:attrNameLst>
                                      </p:cBhvr>
                                      <p:to>
                                        <p:strVal val="hidden"/>
                                      </p:to>
                                    </p:set>
                                  </p:childTnLst>
                                </p:cTn>
                              </p:par>
                            </p:childTnLst>
                          </p:cTn>
                        </p:par>
                        <p:par>
                          <p:cTn id="97" fill="hold">
                            <p:stCondLst>
                              <p:cond delay="2000"/>
                            </p:stCondLst>
                            <p:childTnLst>
                              <p:par>
                                <p:cTn id="98" presetID="35" presetClass="path" presetSubtype="0" fill="hold" nodeType="afterEffect">
                                  <p:stCondLst>
                                    <p:cond delay="0"/>
                                  </p:stCondLst>
                                  <p:childTnLst>
                                    <p:animMotion origin="layout" path="M 0 -2.96296E-6 L -1 -2.96296E-6 " pathEditMode="relative" rAng="0" ptsTypes="AA">
                                      <p:cBhvr>
                                        <p:cTn id="99" dur="3000" fill="hold"/>
                                        <p:tgtEl>
                                          <p:spTgt spid="31"/>
                                        </p:tgtEl>
                                        <p:attrNameLst>
                                          <p:attrName>ppt_x</p:attrName>
                                          <p:attrName>ppt_y</p:attrName>
                                        </p:attrNameLst>
                                      </p:cBhvr>
                                      <p:rCtr x="-50000" y="0"/>
                                    </p:animMotion>
                                  </p:childTnLst>
                                </p:cTn>
                              </p:par>
                              <p:par>
                                <p:cTn id="100" presetID="35" presetClass="path" presetSubtype="0" fill="hold" nodeType="withEffect">
                                  <p:stCondLst>
                                    <p:cond delay="0"/>
                                  </p:stCondLst>
                                  <p:childTnLst>
                                    <p:animMotion origin="layout" path="M -1.04167E-6 -4.81481E-6 L -1 -4.81481E-6 " pathEditMode="relative" rAng="0" ptsTypes="AA">
                                      <p:cBhvr>
                                        <p:cTn id="101" dur="3000" fill="hold"/>
                                        <p:tgtEl>
                                          <p:spTgt spid="34"/>
                                        </p:tgtEl>
                                        <p:attrNameLst>
                                          <p:attrName>ppt_x</p:attrName>
                                          <p:attrName>ppt_y</p:attrName>
                                        </p:attrNameLst>
                                      </p:cBhvr>
                                      <p:rCtr x="-50000" y="0"/>
                                    </p:animMotion>
                                  </p:childTnLst>
                                </p:cTn>
                              </p:par>
                              <p:par>
                                <p:cTn id="102" presetID="35" presetClass="path" presetSubtype="0" fill="hold" nodeType="withEffect">
                                  <p:stCondLst>
                                    <p:cond delay="0"/>
                                  </p:stCondLst>
                                  <p:childTnLst>
                                    <p:animMotion origin="layout" path="M 4.58333E-6 3.7037E-6 L -1 3.7037E-6 " pathEditMode="relative" rAng="0" ptsTypes="AA">
                                      <p:cBhvr>
                                        <p:cTn id="103" dur="3000" fill="hold"/>
                                        <p:tgtEl>
                                          <p:spTgt spid="30"/>
                                        </p:tgtEl>
                                        <p:attrNameLst>
                                          <p:attrName>ppt_x</p:attrName>
                                          <p:attrName>ppt_y</p:attrName>
                                        </p:attrNameLst>
                                      </p:cBhvr>
                                      <p:rCtr x="-50000" y="0"/>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71E4F9-3621-4EF0-8FFB-115BC918F0F9}"/>
              </a:ext>
            </a:extLst>
          </p:cNvPr>
          <p:cNvGrpSpPr/>
          <p:nvPr/>
        </p:nvGrpSpPr>
        <p:grpSpPr>
          <a:xfrm>
            <a:off x="0" y="6574"/>
            <a:ext cx="24384000" cy="6851394"/>
            <a:chOff x="-19812000" y="181103"/>
            <a:chExt cx="24384000" cy="6851394"/>
          </a:xfrm>
        </p:grpSpPr>
        <p:pic>
          <p:nvPicPr>
            <p:cNvPr id="32" name="Picture 31">
              <a:extLst>
                <a:ext uri="{FF2B5EF4-FFF2-40B4-BE49-F238E27FC236}">
                  <a16:creationId xmlns:a16="http://schemas.microsoft.com/office/drawing/2014/main" id="{35CB0125-D3AC-4EAA-805B-8C88E39541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812000" y="181103"/>
              <a:ext cx="12192000" cy="6851394"/>
            </a:xfrm>
            <a:prstGeom prst="rect">
              <a:avLst/>
            </a:prstGeom>
          </p:spPr>
        </p:pic>
        <p:pic>
          <p:nvPicPr>
            <p:cNvPr id="33" name="Picture 32">
              <a:extLst>
                <a:ext uri="{FF2B5EF4-FFF2-40B4-BE49-F238E27FC236}">
                  <a16:creationId xmlns:a16="http://schemas.microsoft.com/office/drawing/2014/main" id="{0B04F04D-57C6-472E-BA7F-CA90CF091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20000" y="181103"/>
              <a:ext cx="12192000" cy="6851394"/>
            </a:xfrm>
            <a:prstGeom prst="rect">
              <a:avLst/>
            </a:prstGeom>
          </p:spPr>
        </p:pic>
      </p:grpSp>
      <p:pic>
        <p:nvPicPr>
          <p:cNvPr id="2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850466" y="1424967"/>
            <a:ext cx="4431406" cy="4431406"/>
          </a:xfrm>
          <a:prstGeom prst="rect">
            <a:avLst/>
          </a:prstGeom>
          <a:noFill/>
          <a:extLst>
            <a:ext uri="{909E8E84-426E-40DD-AFC4-6F175D3DCCD1}">
              <a14:hiddenFill xmlns:a14="http://schemas.microsoft.com/office/drawing/2010/main">
                <a:solidFill>
                  <a:srgbClr val="FFFFFF"/>
                </a:solidFill>
              </a14:hiddenFill>
            </a:ext>
          </a:extLst>
        </p:spPr>
      </p:pic>
      <p:pic>
        <p:nvPicPr>
          <p:cNvPr id="8" name="ngdung">
            <a:extLst>
              <a:ext uri="{FF2B5EF4-FFF2-40B4-BE49-F238E27FC236}">
                <a16:creationId xmlns:a16="http://schemas.microsoft.com/office/drawing/2014/main" id="{97351C5B-F110-4AF2-BF84-EDE3C290C3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071" y="4308212"/>
            <a:ext cx="3040743" cy="2076827"/>
          </a:xfrm>
          <a:prstGeom prst="rect">
            <a:avLst/>
          </a:prstGeom>
        </p:spPr>
      </p:pic>
      <p:pic>
        <p:nvPicPr>
          <p:cNvPr id="9" name="CAUDI">
            <a:extLst>
              <a:ext uri="{FF2B5EF4-FFF2-40B4-BE49-F238E27FC236}">
                <a16:creationId xmlns:a16="http://schemas.microsoft.com/office/drawing/2014/main" id="{C3B0B4C0-EF19-4ECD-A454-77453237E8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7173" y="4500326"/>
            <a:ext cx="4065092" cy="2712094"/>
          </a:xfrm>
          <a:prstGeom prst="rect">
            <a:avLst/>
          </a:prstGeom>
        </p:spPr>
      </p:pic>
      <p:sp>
        <p:nvSpPr>
          <p:cNvPr id="19" name="Rectangle 18"/>
          <p:cNvSpPr/>
          <p:nvPr/>
        </p:nvSpPr>
        <p:spPr>
          <a:xfrm>
            <a:off x="3519123" y="552710"/>
            <a:ext cx="5153755" cy="185829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6000" b="1" dirty="0" smtClean="0">
                <a:latin typeface="Times New Roman" pitchFamily="18" charset="0"/>
                <a:cs typeface="Times New Roman" pitchFamily="18" charset="0"/>
              </a:rPr>
              <a:t>14 – 6 = ?</a:t>
            </a:r>
            <a:endParaRPr lang="en-US" sz="6000" b="1" dirty="0">
              <a:latin typeface="Times New Roman" pitchFamily="18" charset="0"/>
              <a:cs typeface="Times New Roman" pitchFamily="18" charset="0"/>
            </a:endParaRPr>
          </a:p>
        </p:txBody>
      </p:sp>
      <p:sp>
        <p:nvSpPr>
          <p:cNvPr id="20" name="Rectangle 19"/>
          <p:cNvSpPr/>
          <p:nvPr/>
        </p:nvSpPr>
        <p:spPr>
          <a:xfrm>
            <a:off x="6536121" y="3114048"/>
            <a:ext cx="4683803" cy="12086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dirty="0" smtClean="0">
                <a:solidFill>
                  <a:schemeClr val="bg1"/>
                </a:solidFill>
                <a:latin typeface="Times New Roman" pitchFamily="18" charset="0"/>
                <a:cs typeface="Times New Roman" pitchFamily="18" charset="0"/>
              </a:rPr>
              <a:t>8</a:t>
            </a:r>
            <a:endParaRPr lang="en-US" sz="4800" dirty="0">
              <a:latin typeface="Times New Roman" pitchFamily="18" charset="0"/>
              <a:cs typeface="Times New Roman" pitchFamily="18" charset="0"/>
            </a:endParaRPr>
          </a:p>
        </p:txBody>
      </p:sp>
      <p:sp>
        <p:nvSpPr>
          <p:cNvPr id="21" name="Rectangle 20"/>
          <p:cNvSpPr/>
          <p:nvPr/>
        </p:nvSpPr>
        <p:spPr>
          <a:xfrm>
            <a:off x="741294" y="4901810"/>
            <a:ext cx="4683803" cy="12086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dirty="0" smtClean="0">
                <a:solidFill>
                  <a:schemeClr val="bg1"/>
                </a:solidFill>
                <a:latin typeface="Times New Roman" pitchFamily="18" charset="0"/>
                <a:cs typeface="Times New Roman" pitchFamily="18" charset="0"/>
              </a:rPr>
              <a:t>7</a:t>
            </a:r>
            <a:endParaRPr lang="en-US" sz="4800" dirty="0">
              <a:latin typeface="Times New Roman" pitchFamily="18" charset="0"/>
              <a:cs typeface="Times New Roman" pitchFamily="18" charset="0"/>
            </a:endParaRPr>
          </a:p>
        </p:txBody>
      </p:sp>
      <p:sp>
        <p:nvSpPr>
          <p:cNvPr id="22" name="Rectangle 21"/>
          <p:cNvSpPr/>
          <p:nvPr/>
        </p:nvSpPr>
        <p:spPr>
          <a:xfrm>
            <a:off x="6536121" y="4901811"/>
            <a:ext cx="4683803" cy="12086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dirty="0" smtClean="0">
                <a:solidFill>
                  <a:schemeClr val="bg1"/>
                </a:solidFill>
                <a:latin typeface="Times New Roman" pitchFamily="18" charset="0"/>
                <a:cs typeface="Times New Roman" pitchFamily="18" charset="0"/>
              </a:rPr>
              <a:t>9</a:t>
            </a:r>
            <a:endParaRPr lang="en-US" sz="4800" dirty="0">
              <a:latin typeface="Times New Roman" pitchFamily="18" charset="0"/>
              <a:cs typeface="Times New Roman" pitchFamily="18" charset="0"/>
            </a:endParaRPr>
          </a:p>
        </p:txBody>
      </p:sp>
      <p:sp>
        <p:nvSpPr>
          <p:cNvPr id="23" name="Rectangle 22"/>
          <p:cNvSpPr/>
          <p:nvPr/>
        </p:nvSpPr>
        <p:spPr>
          <a:xfrm>
            <a:off x="719073" y="3162130"/>
            <a:ext cx="4683803" cy="12086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dirty="0" smtClean="0">
                <a:solidFill>
                  <a:schemeClr val="bg1"/>
                </a:solidFill>
                <a:latin typeface="Times New Roman" pitchFamily="18" charset="0"/>
                <a:cs typeface="Times New Roman" pitchFamily="18" charset="0"/>
              </a:rPr>
              <a:t>6</a:t>
            </a:r>
            <a:endParaRPr lang="en-US" sz="4800" dirty="0">
              <a:latin typeface="Times New Roman" pitchFamily="18" charset="0"/>
              <a:cs typeface="Times New Roman" pitchFamily="18" charset="0"/>
            </a:endParaRPr>
          </a:p>
        </p:txBody>
      </p:sp>
      <p:pic>
        <p:nvPicPr>
          <p:cNvPr id="24"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08829" y="346748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531422" y="527279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796344" y="516651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562715" y="3411107"/>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30" name="CAUDI">
            <a:extLst>
              <a:ext uri="{FF2B5EF4-FFF2-40B4-BE49-F238E27FC236}">
                <a16:creationId xmlns:a16="http://schemas.microsoft.com/office/drawing/2014/main" id="{C3B0B4C0-EF19-4ECD-A454-77453237E8F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896894" y="3818898"/>
            <a:ext cx="3078838" cy="2907792"/>
          </a:xfrm>
          <a:prstGeom prst="rect">
            <a:avLst/>
          </a:prstGeom>
        </p:spPr>
      </p:pic>
      <p:pic>
        <p:nvPicPr>
          <p:cNvPr id="34" name="c2 2">
            <a:hlinkClick r:id="rId11" action="ppaction://hlinksldjump"/>
            <a:extLst>
              <a:ext uri="{FF2B5EF4-FFF2-40B4-BE49-F238E27FC236}">
                <a16:creationId xmlns:a16="http://schemas.microsoft.com/office/drawing/2014/main" id="{A5E21DA6-4E2A-4ACC-8623-37530437A8A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830817" y="4879767"/>
            <a:ext cx="1286109" cy="1297196"/>
          </a:xfrm>
          <a:prstGeom prst="rect">
            <a:avLst/>
          </a:prstGeom>
        </p:spPr>
      </p:pic>
    </p:spTree>
    <p:extLst>
      <p:ext uri="{BB962C8B-B14F-4D97-AF65-F5344CB8AC3E}">
        <p14:creationId xmlns:p14="http://schemas.microsoft.com/office/powerpoint/2010/main" val="198223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Am-thanh-tra-loi-sai-www_nhacchuongvui_com.wav"/>
                                        </p:tgtEl>
                                      </p:cMediaNode>
                                    </p:audio>
                                  </p:subTnLst>
                                </p:cTn>
                              </p:par>
                            </p:childTnLst>
                          </p:cTn>
                        </p:par>
                        <p:par>
                          <p:cTn id="25" fill="hold">
                            <p:stCondLst>
                              <p:cond delay="0"/>
                            </p:stCondLst>
                            <p:childTnLst>
                              <p:par>
                                <p:cTn id="26" presetID="1" presetClass="entr" presetSubtype="0" fill="hold" nodeType="afterEffect">
                                  <p:stCondLst>
                                    <p:cond delay="1500"/>
                                  </p:stCondLst>
                                  <p:childTnLst>
                                    <p:set>
                                      <p:cBhvr>
                                        <p:cTn id="27" dur="1" fill="hold">
                                          <p:stCondLst>
                                            <p:cond delay="0"/>
                                          </p:stCondLst>
                                        </p:cTn>
                                        <p:tgtEl>
                                          <p:spTgt spid="28"/>
                                        </p:tgtEl>
                                        <p:attrNameLst>
                                          <p:attrName>style.visibility</p:attrName>
                                        </p:attrNameLst>
                                      </p:cBhvr>
                                      <p:to>
                                        <p:strVal val="visible"/>
                                      </p:to>
                                    </p:set>
                                  </p:childTnLst>
                                </p:cTn>
                              </p:par>
                            </p:childTnLst>
                          </p:cTn>
                        </p:par>
                        <p:par>
                          <p:cTn id="28" fill="hold">
                            <p:stCondLst>
                              <p:cond delay="1500"/>
                            </p:stCondLst>
                            <p:childTnLst>
                              <p:par>
                                <p:cTn id="29" presetID="10" presetClass="exit" presetSubtype="0" fill="hold" nodeType="afterEffect">
                                  <p:stCondLst>
                                    <p:cond delay="900"/>
                                  </p:stCondLst>
                                  <p:childTnLst>
                                    <p:animEffect transition="out" filter="fade">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Am-thanh-tra-loi-sai-www_nhacchuongvui_com.wav"/>
                                        </p:tgtEl>
                                      </p:cMediaNode>
                                    </p:audio>
                                  </p:subTnLst>
                                </p:cTn>
                              </p:par>
                            </p:childTnLst>
                          </p:cTn>
                        </p:par>
                        <p:par>
                          <p:cTn id="37" fill="hold">
                            <p:stCondLst>
                              <p:cond delay="0"/>
                            </p:stCondLst>
                            <p:childTnLst>
                              <p:par>
                                <p:cTn id="38" presetID="1" presetClass="entr" presetSubtype="0" fill="hold" nodeType="afterEffect">
                                  <p:stCondLst>
                                    <p:cond delay="1500"/>
                                  </p:stCondLst>
                                  <p:childTnLst>
                                    <p:set>
                                      <p:cBhvr>
                                        <p:cTn id="39" dur="1" fill="hold">
                                          <p:stCondLst>
                                            <p:cond delay="0"/>
                                          </p:stCondLst>
                                        </p:cTn>
                                        <p:tgtEl>
                                          <p:spTgt spid="28"/>
                                        </p:tgtEl>
                                        <p:attrNameLst>
                                          <p:attrName>style.visibility</p:attrName>
                                        </p:attrNameLst>
                                      </p:cBhvr>
                                      <p:to>
                                        <p:strVal val="visible"/>
                                      </p:to>
                                    </p:set>
                                  </p:childTnLst>
                                </p:cTn>
                              </p:par>
                            </p:childTnLst>
                          </p:cTn>
                        </p:par>
                        <p:par>
                          <p:cTn id="40" fill="hold">
                            <p:stCondLst>
                              <p:cond delay="1500"/>
                            </p:stCondLst>
                            <p:childTnLst>
                              <p:par>
                                <p:cTn id="41" presetID="10" presetClass="exit" presetSubtype="0" fill="hold" nodeType="afterEffect">
                                  <p:stCondLst>
                                    <p:cond delay="1100"/>
                                  </p:stCondLst>
                                  <p:childTnLst>
                                    <p:animEffect transition="out" filter="fade">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Am-thanh-tra-loi-sai-www_nhacchuongvui_com.wav"/>
                                        </p:tgtEl>
                                      </p:cMediaNode>
                                    </p:audio>
                                  </p:subTnLst>
                                </p:cTn>
                              </p:par>
                            </p:childTnLst>
                          </p:cTn>
                        </p:par>
                        <p:par>
                          <p:cTn id="49" fill="hold">
                            <p:stCondLst>
                              <p:cond delay="0"/>
                            </p:stCondLst>
                            <p:childTnLst>
                              <p:par>
                                <p:cTn id="50" presetID="1" presetClass="entr" presetSubtype="0" fill="hold" nodeType="afterEffect">
                                  <p:stCondLst>
                                    <p:cond delay="1500"/>
                                  </p:stCondLst>
                                  <p:childTnLst>
                                    <p:set>
                                      <p:cBhvr>
                                        <p:cTn id="51" dur="1" fill="hold">
                                          <p:stCondLst>
                                            <p:cond delay="0"/>
                                          </p:stCondLst>
                                        </p:cTn>
                                        <p:tgtEl>
                                          <p:spTgt spid="28"/>
                                        </p:tgtEl>
                                        <p:attrNameLst>
                                          <p:attrName>style.visibility</p:attrName>
                                        </p:attrNameLst>
                                      </p:cBhvr>
                                      <p:to>
                                        <p:strVal val="visible"/>
                                      </p:to>
                                    </p:set>
                                  </p:childTnLst>
                                </p:cTn>
                              </p:par>
                            </p:childTnLst>
                          </p:cTn>
                        </p:par>
                        <p:par>
                          <p:cTn id="52" fill="hold">
                            <p:stCondLst>
                              <p:cond delay="1500"/>
                            </p:stCondLst>
                            <p:childTnLst>
                              <p:par>
                                <p:cTn id="53" presetID="10" presetClass="exit" presetSubtype="0" fill="hold" nodeType="afterEffect">
                                  <p:stCondLst>
                                    <p:cond delay="1100"/>
                                  </p:stCondLst>
                                  <p:childTnLst>
                                    <p:animEffect transition="out" filter="fade">
                                      <p:cBhvr>
                                        <p:cTn id="54" dur="500"/>
                                        <p:tgtEl>
                                          <p:spTgt spid="28"/>
                                        </p:tgtEl>
                                      </p:cBhvr>
                                    </p:animEffect>
                                    <p:set>
                                      <p:cBhvr>
                                        <p:cTn id="5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6" restart="whenNotActive" fill="hold" evtFilter="cancelBubble" nodeType="interactiveSeq">
                <p:stCondLst>
                  <p:cond evt="onClick" delay="0">
                    <p:tgtEl>
                      <p:spTgt spid="20"/>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subTnLst>
                                    <p:audio>
                                      <p:cMediaNode>
                                        <p:cTn display="0" masterRel="sameClick">
                                          <p:stCondLst>
                                            <p:cond evt="begin" delay="0">
                                              <p:tn val="59"/>
                                            </p:cond>
                                          </p:stCondLst>
                                          <p:endCondLst>
                                            <p:cond evt="onStopAudio" delay="0">
                                              <p:tgtEl>
                                                <p:sldTgt/>
                                              </p:tgtEl>
                                            </p:cond>
                                          </p:endCondLst>
                                        </p:cTn>
                                        <p:tgtEl>
                                          <p:sndTgt r:embed="rId3" name="Am-thanh-tra-loi-dung-www_nhacchuongvui_com.wav"/>
                                        </p:tgtEl>
                                      </p:cMediaNode>
                                    </p:audio>
                                  </p:subTnLst>
                                </p:cTn>
                              </p:par>
                            </p:childTnLst>
                          </p:cTn>
                        </p:par>
                        <p:par>
                          <p:cTn id="62" fill="hold">
                            <p:stCondLst>
                              <p:cond delay="500"/>
                            </p:stCondLst>
                            <p:childTnLst>
                              <p:par>
                                <p:cTn id="63" presetID="10" presetClass="exit" presetSubtype="0" fill="hold" nodeType="afterEffect">
                                  <p:stCondLst>
                                    <p:cond delay="500"/>
                                  </p:stCondLst>
                                  <p:childTnLst>
                                    <p:animEffect transition="out" filter="fade">
                                      <p:cBhvr>
                                        <p:cTn id="64" dur="500"/>
                                        <p:tgtEl>
                                          <p:spTgt spid="26"/>
                                        </p:tgtEl>
                                      </p:cBhvr>
                                    </p:animEffect>
                                    <p:set>
                                      <p:cBhvr>
                                        <p:cTn id="65" dur="1" fill="hold">
                                          <p:stCondLst>
                                            <p:cond delay="499"/>
                                          </p:stCondLst>
                                        </p:cTn>
                                        <p:tgtEl>
                                          <p:spTgt spid="26"/>
                                        </p:tgtEl>
                                        <p:attrNameLst>
                                          <p:attrName>style.visibility</p:attrName>
                                        </p:attrNameLst>
                                      </p:cBhvr>
                                      <p:to>
                                        <p:strVal val="hidden"/>
                                      </p:to>
                                    </p:set>
                                  </p:childTnLst>
                                </p:cTn>
                              </p:par>
                              <p:par>
                                <p:cTn id="66" presetID="10" presetClass="exit" presetSubtype="0" fill="hold" nodeType="withEffect">
                                  <p:stCondLst>
                                    <p:cond delay="500"/>
                                  </p:stCondLst>
                                  <p:childTnLst>
                                    <p:animEffect transition="out" filter="fade">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par>
                                <p:cTn id="69" presetID="10" presetClass="exit" presetSubtype="0" fill="hold" nodeType="withEffect">
                                  <p:stCondLst>
                                    <p:cond delay="500"/>
                                  </p:stCondLst>
                                  <p:childTnLst>
                                    <p:animEffect transition="out" filter="fade">
                                      <p:cBhvr>
                                        <p:cTn id="70" dur="500"/>
                                        <p:tgtEl>
                                          <p:spTgt spid="24"/>
                                        </p:tgtEl>
                                      </p:cBhvr>
                                    </p:animEffect>
                                    <p:set>
                                      <p:cBhvr>
                                        <p:cTn id="71" dur="1" fill="hold">
                                          <p:stCondLst>
                                            <p:cond delay="499"/>
                                          </p:stCondLst>
                                        </p:cTn>
                                        <p:tgtEl>
                                          <p:spTgt spid="24"/>
                                        </p:tgtEl>
                                        <p:attrNameLst>
                                          <p:attrName>style.visibility</p:attrName>
                                        </p:attrNameLst>
                                      </p:cBhvr>
                                      <p:to>
                                        <p:strVal val="hidden"/>
                                      </p:to>
                                    </p:set>
                                  </p:childTnLst>
                                </p:cTn>
                              </p:par>
                              <p:par>
                                <p:cTn id="72" presetID="10" presetClass="exit" presetSubtype="0" fill="hold" nodeType="withEffect">
                                  <p:stCondLst>
                                    <p:cond delay="500"/>
                                  </p:stCondLst>
                                  <p:childTnLst>
                                    <p:animEffect transition="out" filter="fade">
                                      <p:cBhvr>
                                        <p:cTn id="73" dur="500"/>
                                        <p:tgtEl>
                                          <p:spTgt spid="25"/>
                                        </p:tgtEl>
                                      </p:cBhvr>
                                    </p:animEffect>
                                    <p:set>
                                      <p:cBhvr>
                                        <p:cTn id="74" dur="1" fill="hold">
                                          <p:stCondLst>
                                            <p:cond delay="499"/>
                                          </p:stCondLst>
                                        </p:cTn>
                                        <p:tgtEl>
                                          <p:spTgt spid="25"/>
                                        </p:tgtEl>
                                        <p:attrNameLst>
                                          <p:attrName>style.visibility</p:attrName>
                                        </p:attrNameLst>
                                      </p:cBhvr>
                                      <p:to>
                                        <p:strVal val="hidden"/>
                                      </p:to>
                                    </p:set>
                                  </p:childTnLst>
                                </p:cTn>
                              </p:par>
                              <p:par>
                                <p:cTn id="75" presetID="10" presetClass="exit" presetSubtype="0" fill="hold" nodeType="withEffect">
                                  <p:stCondLst>
                                    <p:cond delay="500"/>
                                  </p:stCondLst>
                                  <p:childTnLst>
                                    <p:animEffect transition="out" filter="fade">
                                      <p:cBhvr>
                                        <p:cTn id="76" dur="500"/>
                                        <p:tgtEl>
                                          <p:spTgt spid="27"/>
                                        </p:tgtEl>
                                      </p:cBhvr>
                                    </p:animEffect>
                                    <p:set>
                                      <p:cBhvr>
                                        <p:cTn id="77" dur="1" fill="hold">
                                          <p:stCondLst>
                                            <p:cond delay="499"/>
                                          </p:stCondLst>
                                        </p:cTn>
                                        <p:tgtEl>
                                          <p:spTgt spid="27"/>
                                        </p:tgtEl>
                                        <p:attrNameLst>
                                          <p:attrName>style.visibility</p:attrName>
                                        </p:attrNameLst>
                                      </p:cBhvr>
                                      <p:to>
                                        <p:strVal val="hidden"/>
                                      </p:to>
                                    </p:set>
                                  </p:childTnLst>
                                </p:cTn>
                              </p:par>
                              <p:par>
                                <p:cTn id="78" presetID="10" presetClass="exit" presetSubtype="0" fill="hold" grpId="0" nodeType="withEffect">
                                  <p:stCondLst>
                                    <p:cond delay="500"/>
                                  </p:stCondLst>
                                  <p:childTnLst>
                                    <p:animEffect transition="out" filter="fade">
                                      <p:cBhvr>
                                        <p:cTn id="79" dur="500"/>
                                        <p:tgtEl>
                                          <p:spTgt spid="19"/>
                                        </p:tgtEl>
                                      </p:cBhvr>
                                    </p:animEffect>
                                    <p:set>
                                      <p:cBhvr>
                                        <p:cTn id="80" dur="1" fill="hold">
                                          <p:stCondLst>
                                            <p:cond delay="499"/>
                                          </p:stCondLst>
                                        </p:cTn>
                                        <p:tgtEl>
                                          <p:spTgt spid="19"/>
                                        </p:tgtEl>
                                        <p:attrNameLst>
                                          <p:attrName>style.visibility</p:attrName>
                                        </p:attrNameLst>
                                      </p:cBhvr>
                                      <p:to>
                                        <p:strVal val="hidden"/>
                                      </p:to>
                                    </p:set>
                                  </p:childTnLst>
                                </p:cTn>
                              </p:par>
                              <p:par>
                                <p:cTn id="81" presetID="10" presetClass="exit" presetSubtype="0" fill="hold" grpId="0" nodeType="withEffect">
                                  <p:stCondLst>
                                    <p:cond delay="500"/>
                                  </p:stCondLst>
                                  <p:childTnLst>
                                    <p:animEffect transition="out" filter="fad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par>
                                <p:cTn id="84" presetID="10" presetClass="exit" presetSubtype="0" fill="hold" grpId="0" nodeType="withEffect">
                                  <p:stCondLst>
                                    <p:cond delay="500"/>
                                  </p:stCondLst>
                                  <p:childTnLst>
                                    <p:animEffect transition="out" filter="fade">
                                      <p:cBhvr>
                                        <p:cTn id="85" dur="500"/>
                                        <p:tgtEl>
                                          <p:spTgt spid="21"/>
                                        </p:tgtEl>
                                      </p:cBhvr>
                                    </p:animEffect>
                                    <p:set>
                                      <p:cBhvr>
                                        <p:cTn id="86" dur="1" fill="hold">
                                          <p:stCondLst>
                                            <p:cond delay="499"/>
                                          </p:stCondLst>
                                        </p:cTn>
                                        <p:tgtEl>
                                          <p:spTgt spid="21"/>
                                        </p:tgtEl>
                                        <p:attrNameLst>
                                          <p:attrName>style.visibility</p:attrName>
                                        </p:attrNameLst>
                                      </p:cBhvr>
                                      <p:to>
                                        <p:strVal val="hidden"/>
                                      </p:to>
                                    </p:set>
                                  </p:childTnLst>
                                </p:cTn>
                              </p:par>
                              <p:par>
                                <p:cTn id="87" presetID="10" presetClass="exit" presetSubtype="0" fill="hold" grpId="0" nodeType="withEffect">
                                  <p:stCondLst>
                                    <p:cond delay="500"/>
                                  </p:stCondLst>
                                  <p:childTnLst>
                                    <p:animEffect transition="out" filter="fade">
                                      <p:cBhvr>
                                        <p:cTn id="88" dur="500"/>
                                        <p:tgtEl>
                                          <p:spTgt spid="22"/>
                                        </p:tgtEl>
                                      </p:cBhvr>
                                    </p:animEffect>
                                    <p:set>
                                      <p:cBhvr>
                                        <p:cTn id="89" dur="1" fill="hold">
                                          <p:stCondLst>
                                            <p:cond delay="499"/>
                                          </p:stCondLst>
                                        </p:cTn>
                                        <p:tgtEl>
                                          <p:spTgt spid="22"/>
                                        </p:tgtEl>
                                        <p:attrNameLst>
                                          <p:attrName>style.visibility</p:attrName>
                                        </p:attrNameLst>
                                      </p:cBhvr>
                                      <p:to>
                                        <p:strVal val="hidden"/>
                                      </p:to>
                                    </p:set>
                                  </p:childTnLst>
                                </p:cTn>
                              </p:par>
                              <p:par>
                                <p:cTn id="90" presetID="10" presetClass="exit" presetSubtype="0" fill="hold" grpId="0" nodeType="withEffect">
                                  <p:stCondLst>
                                    <p:cond delay="500"/>
                                  </p:stCondLst>
                                  <p:childTnLst>
                                    <p:animEffect transition="out" filter="fade">
                                      <p:cBhvr>
                                        <p:cTn id="91" dur="500"/>
                                        <p:tgtEl>
                                          <p:spTgt spid="23"/>
                                        </p:tgtEl>
                                      </p:cBhvr>
                                    </p:animEffect>
                                    <p:set>
                                      <p:cBhvr>
                                        <p:cTn id="92" dur="1" fill="hold">
                                          <p:stCondLst>
                                            <p:cond delay="499"/>
                                          </p:stCondLst>
                                        </p:cTn>
                                        <p:tgtEl>
                                          <p:spTgt spid="23"/>
                                        </p:tgtEl>
                                        <p:attrNameLst>
                                          <p:attrName>style.visibility</p:attrName>
                                        </p:attrNameLst>
                                      </p:cBhvr>
                                      <p:to>
                                        <p:strVal val="hidden"/>
                                      </p:to>
                                    </p:set>
                                  </p:childTnLst>
                                </p:cTn>
                              </p:par>
                            </p:childTnLst>
                          </p:cTn>
                        </p:par>
                        <p:par>
                          <p:cTn id="93" fill="hold">
                            <p:stCondLst>
                              <p:cond delay="1500"/>
                            </p:stCondLst>
                            <p:childTnLst>
                              <p:par>
                                <p:cTn id="94" presetID="10" presetClass="exit" presetSubtype="0" fill="hold" nodeType="afterEffect">
                                  <p:stCondLst>
                                    <p:cond delay="0"/>
                                  </p:stCondLst>
                                  <p:childTnLst>
                                    <p:animEffect transition="out" filter="fade">
                                      <p:cBhvr>
                                        <p:cTn id="95" dur="500"/>
                                        <p:tgtEl>
                                          <p:spTgt spid="9"/>
                                        </p:tgtEl>
                                      </p:cBhvr>
                                    </p:animEffect>
                                    <p:set>
                                      <p:cBhvr>
                                        <p:cTn id="96" dur="1" fill="hold">
                                          <p:stCondLst>
                                            <p:cond delay="499"/>
                                          </p:stCondLst>
                                        </p:cTn>
                                        <p:tgtEl>
                                          <p:spTgt spid="9"/>
                                        </p:tgtEl>
                                        <p:attrNameLst>
                                          <p:attrName>style.visibility</p:attrName>
                                        </p:attrNameLst>
                                      </p:cBhvr>
                                      <p:to>
                                        <p:strVal val="hidden"/>
                                      </p:to>
                                    </p:set>
                                  </p:childTnLst>
                                </p:cTn>
                              </p:par>
                            </p:childTnLst>
                          </p:cTn>
                        </p:par>
                        <p:par>
                          <p:cTn id="97" fill="hold">
                            <p:stCondLst>
                              <p:cond delay="2000"/>
                            </p:stCondLst>
                            <p:childTnLst>
                              <p:par>
                                <p:cTn id="98" presetID="35" presetClass="path" presetSubtype="0" fill="hold" nodeType="afterEffect">
                                  <p:stCondLst>
                                    <p:cond delay="0"/>
                                  </p:stCondLst>
                                  <p:childTnLst>
                                    <p:animMotion origin="layout" path="M 0 -2.96296E-6 L -1 -2.96296E-6 " pathEditMode="relative" rAng="0" ptsTypes="AA">
                                      <p:cBhvr>
                                        <p:cTn id="99" dur="3000" fill="hold"/>
                                        <p:tgtEl>
                                          <p:spTgt spid="31"/>
                                        </p:tgtEl>
                                        <p:attrNameLst>
                                          <p:attrName>ppt_x</p:attrName>
                                          <p:attrName>ppt_y</p:attrName>
                                        </p:attrNameLst>
                                      </p:cBhvr>
                                      <p:rCtr x="-50000" y="0"/>
                                    </p:animMotion>
                                  </p:childTnLst>
                                </p:cTn>
                              </p:par>
                              <p:par>
                                <p:cTn id="100" presetID="35" presetClass="path" presetSubtype="0" fill="hold" nodeType="withEffect">
                                  <p:stCondLst>
                                    <p:cond delay="0"/>
                                  </p:stCondLst>
                                  <p:childTnLst>
                                    <p:animMotion origin="layout" path="M 3.125E-6 1.48148E-6 L -1 1.48148E-6 " pathEditMode="relative" rAng="0" ptsTypes="AA">
                                      <p:cBhvr>
                                        <p:cTn id="101" dur="3000" fill="hold"/>
                                        <p:tgtEl>
                                          <p:spTgt spid="34"/>
                                        </p:tgtEl>
                                        <p:attrNameLst>
                                          <p:attrName>ppt_x</p:attrName>
                                          <p:attrName>ppt_y</p:attrName>
                                        </p:attrNameLst>
                                      </p:cBhvr>
                                      <p:rCtr x="-50000" y="0"/>
                                    </p:animMotion>
                                  </p:childTnLst>
                                </p:cTn>
                              </p:par>
                              <p:par>
                                <p:cTn id="102" presetID="35" presetClass="path" presetSubtype="0" fill="hold" nodeType="withEffect">
                                  <p:stCondLst>
                                    <p:cond delay="0"/>
                                  </p:stCondLst>
                                  <p:childTnLst>
                                    <p:animMotion origin="layout" path="M -1.875E-6 1.11022E-16 L -1 1.11022E-16 " pathEditMode="relative" rAng="0" ptsTypes="AA">
                                      <p:cBhvr>
                                        <p:cTn id="103" dur="3000" fill="hold"/>
                                        <p:tgtEl>
                                          <p:spTgt spid="30"/>
                                        </p:tgtEl>
                                        <p:attrNameLst>
                                          <p:attrName>ppt_x</p:attrName>
                                          <p:attrName>ppt_y</p:attrName>
                                        </p:attrNameLst>
                                      </p:cBhvr>
                                      <p:rCtr x="-50000" y="0"/>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71E4F9-3621-4EF0-8FFB-115BC918F0F9}"/>
              </a:ext>
            </a:extLst>
          </p:cNvPr>
          <p:cNvGrpSpPr/>
          <p:nvPr/>
        </p:nvGrpSpPr>
        <p:grpSpPr>
          <a:xfrm>
            <a:off x="0" y="6574"/>
            <a:ext cx="24384000" cy="6851394"/>
            <a:chOff x="-19812000" y="181103"/>
            <a:chExt cx="24384000" cy="6851394"/>
          </a:xfrm>
        </p:grpSpPr>
        <p:pic>
          <p:nvPicPr>
            <p:cNvPr id="32" name="Picture 31">
              <a:extLst>
                <a:ext uri="{FF2B5EF4-FFF2-40B4-BE49-F238E27FC236}">
                  <a16:creationId xmlns:a16="http://schemas.microsoft.com/office/drawing/2014/main" id="{35CB0125-D3AC-4EAA-805B-8C88E39541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9812000" y="181103"/>
              <a:ext cx="12192000" cy="6851394"/>
            </a:xfrm>
            <a:prstGeom prst="rect">
              <a:avLst/>
            </a:prstGeom>
          </p:spPr>
        </p:pic>
        <p:pic>
          <p:nvPicPr>
            <p:cNvPr id="33" name="Picture 32">
              <a:extLst>
                <a:ext uri="{FF2B5EF4-FFF2-40B4-BE49-F238E27FC236}">
                  <a16:creationId xmlns:a16="http://schemas.microsoft.com/office/drawing/2014/main" id="{0B04F04D-57C6-472E-BA7F-CA90CF0918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620000" y="181103"/>
              <a:ext cx="12192000" cy="6851394"/>
            </a:xfrm>
            <a:prstGeom prst="rect">
              <a:avLst/>
            </a:prstGeom>
          </p:spPr>
        </p:pic>
      </p:grpSp>
      <p:pic>
        <p:nvPicPr>
          <p:cNvPr id="30" name="CAUDI">
            <a:extLst>
              <a:ext uri="{FF2B5EF4-FFF2-40B4-BE49-F238E27FC236}">
                <a16:creationId xmlns:a16="http://schemas.microsoft.com/office/drawing/2014/main" id="{C3B0B4C0-EF19-4ECD-A454-77453237E8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97865" y="3865247"/>
            <a:ext cx="3990327" cy="2815093"/>
          </a:xfrm>
          <a:prstGeom prst="rect">
            <a:avLst/>
          </a:prstGeom>
        </p:spPr>
      </p:pic>
      <p:pic>
        <p:nvPicPr>
          <p:cNvPr id="8" name="ngdung">
            <a:extLst>
              <a:ext uri="{FF2B5EF4-FFF2-40B4-BE49-F238E27FC236}">
                <a16:creationId xmlns:a16="http://schemas.microsoft.com/office/drawing/2014/main" id="{97351C5B-F110-4AF2-BF84-EDE3C290C3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071" y="4308212"/>
            <a:ext cx="3040743" cy="2076827"/>
          </a:xfrm>
          <a:prstGeom prst="rect">
            <a:avLst/>
          </a:prstGeom>
        </p:spPr>
      </p:pic>
      <p:pic>
        <p:nvPicPr>
          <p:cNvPr id="9" name="CAUDI">
            <a:extLst>
              <a:ext uri="{FF2B5EF4-FFF2-40B4-BE49-F238E27FC236}">
                <a16:creationId xmlns:a16="http://schemas.microsoft.com/office/drawing/2014/main" id="{C3B0B4C0-EF19-4ECD-A454-77453237E8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5078" y="3916755"/>
            <a:ext cx="3078927" cy="2907876"/>
          </a:xfrm>
          <a:prstGeom prst="rect">
            <a:avLst/>
          </a:prstGeom>
        </p:spPr>
      </p:pic>
      <p:sp>
        <p:nvSpPr>
          <p:cNvPr id="19" name="Rectangle 18"/>
          <p:cNvSpPr/>
          <p:nvPr/>
        </p:nvSpPr>
        <p:spPr>
          <a:xfrm>
            <a:off x="3676913" y="552710"/>
            <a:ext cx="4838174" cy="185829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6000" b="1" dirty="0" smtClean="0">
                <a:latin typeface="Times New Roman" pitchFamily="18" charset="0"/>
                <a:cs typeface="Times New Roman" pitchFamily="18" charset="0"/>
              </a:rPr>
              <a:t>14 – 9 = ?</a:t>
            </a:r>
            <a:endParaRPr lang="en-US" sz="6000" b="1" dirty="0">
              <a:latin typeface="Times New Roman" pitchFamily="18" charset="0"/>
              <a:cs typeface="Times New Roman" pitchFamily="18" charset="0"/>
            </a:endParaRPr>
          </a:p>
        </p:txBody>
      </p:sp>
      <p:sp>
        <p:nvSpPr>
          <p:cNvPr id="20" name="Rectangle 19"/>
          <p:cNvSpPr/>
          <p:nvPr/>
        </p:nvSpPr>
        <p:spPr>
          <a:xfrm>
            <a:off x="682388" y="4999669"/>
            <a:ext cx="4683803" cy="111074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dirty="0" smtClean="0">
                <a:solidFill>
                  <a:schemeClr val="bg1"/>
                </a:solidFill>
                <a:latin typeface="Times New Roman" pitchFamily="18" charset="0"/>
                <a:cs typeface="Times New Roman" pitchFamily="18" charset="0"/>
              </a:rPr>
              <a:t>5</a:t>
            </a:r>
            <a:endParaRPr lang="en-US" sz="4800" dirty="0">
              <a:latin typeface="Times New Roman" pitchFamily="18" charset="0"/>
              <a:cs typeface="Times New Roman" pitchFamily="18" charset="0"/>
            </a:endParaRPr>
          </a:p>
        </p:txBody>
      </p:sp>
      <p:sp>
        <p:nvSpPr>
          <p:cNvPr id="21" name="Rectangle 20"/>
          <p:cNvSpPr/>
          <p:nvPr/>
        </p:nvSpPr>
        <p:spPr>
          <a:xfrm>
            <a:off x="6536120" y="3442011"/>
            <a:ext cx="4683803" cy="111074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dirty="0" smtClean="0">
                <a:solidFill>
                  <a:schemeClr val="bg1"/>
                </a:solidFill>
                <a:latin typeface="Times New Roman" pitchFamily="18" charset="0"/>
                <a:cs typeface="Times New Roman" pitchFamily="18" charset="0"/>
              </a:rPr>
              <a:t>7</a:t>
            </a:r>
            <a:endParaRPr lang="en-US" sz="4800" dirty="0">
              <a:latin typeface="Times New Roman" pitchFamily="18" charset="0"/>
              <a:cs typeface="Times New Roman" pitchFamily="18" charset="0"/>
            </a:endParaRPr>
          </a:p>
        </p:txBody>
      </p:sp>
      <p:sp>
        <p:nvSpPr>
          <p:cNvPr id="22" name="Rectangle 21"/>
          <p:cNvSpPr/>
          <p:nvPr/>
        </p:nvSpPr>
        <p:spPr>
          <a:xfrm>
            <a:off x="6536121" y="4999669"/>
            <a:ext cx="4683803" cy="111074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dirty="0" smtClean="0">
                <a:solidFill>
                  <a:schemeClr val="bg1"/>
                </a:solidFill>
                <a:latin typeface="Times New Roman" pitchFamily="18" charset="0"/>
                <a:cs typeface="Times New Roman" pitchFamily="18" charset="0"/>
              </a:rPr>
              <a:t>6</a:t>
            </a:r>
            <a:endParaRPr lang="en-US" sz="4800" dirty="0">
              <a:latin typeface="Times New Roman" pitchFamily="18" charset="0"/>
              <a:cs typeface="Times New Roman" pitchFamily="18" charset="0"/>
            </a:endParaRPr>
          </a:p>
        </p:txBody>
      </p:sp>
      <p:sp>
        <p:nvSpPr>
          <p:cNvPr id="23" name="Rectangle 22"/>
          <p:cNvSpPr/>
          <p:nvPr/>
        </p:nvSpPr>
        <p:spPr>
          <a:xfrm>
            <a:off x="719073" y="3412388"/>
            <a:ext cx="4683803" cy="111074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dirty="0" smtClean="0">
                <a:solidFill>
                  <a:schemeClr val="bg1"/>
                </a:solidFill>
                <a:latin typeface="Times New Roman" pitchFamily="18" charset="0"/>
                <a:cs typeface="Times New Roman" pitchFamily="18" charset="0"/>
              </a:rPr>
              <a:t>4</a:t>
            </a:r>
            <a:endParaRPr lang="en-US" sz="4800" dirty="0">
              <a:latin typeface="Times New Roman" pitchFamily="18" charset="0"/>
              <a:cs typeface="Times New Roman" pitchFamily="18" charset="0"/>
            </a:endParaRPr>
          </a:p>
        </p:txBody>
      </p:sp>
      <p:pic>
        <p:nvPicPr>
          <p:cNvPr id="24" name="Picture 6" descr="Káº¿t quáº£ hÃ¬nh áº£nh cho right wrong tick icon"/>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08829" y="361988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531422" y="527279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591170" y="3608858"/>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708982" y="5198870"/>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850466" y="1424967"/>
            <a:ext cx="4431406" cy="443140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Káº¿t quáº£ hÃ¬nh áº£nh cho win text gif"/>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6452608" y="1516034"/>
            <a:ext cx="4850825" cy="485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20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Am-thanh-tra-loi-sai-www_nhacchuongvui_com.wav"/>
                                        </p:tgtEl>
                                      </p:cMediaNode>
                                    </p:audio>
                                  </p:subTnLst>
                                </p:cTn>
                              </p:par>
                            </p:childTnLst>
                          </p:cTn>
                        </p:par>
                        <p:par>
                          <p:cTn id="25" fill="hold">
                            <p:stCondLst>
                              <p:cond delay="0"/>
                            </p:stCondLst>
                            <p:childTnLst>
                              <p:par>
                                <p:cTn id="26" presetID="1" presetClass="entr" presetSubtype="0" fill="hold" nodeType="afterEffect">
                                  <p:stCondLst>
                                    <p:cond delay="1500"/>
                                  </p:stCondLst>
                                  <p:childTnLst>
                                    <p:set>
                                      <p:cBhvr>
                                        <p:cTn id="27" dur="1" fill="hold">
                                          <p:stCondLst>
                                            <p:cond delay="0"/>
                                          </p:stCondLst>
                                        </p:cTn>
                                        <p:tgtEl>
                                          <p:spTgt spid="28"/>
                                        </p:tgtEl>
                                        <p:attrNameLst>
                                          <p:attrName>style.visibility</p:attrName>
                                        </p:attrNameLst>
                                      </p:cBhvr>
                                      <p:to>
                                        <p:strVal val="visible"/>
                                      </p:to>
                                    </p:set>
                                  </p:childTnLst>
                                </p:cTn>
                              </p:par>
                            </p:childTnLst>
                          </p:cTn>
                        </p:par>
                        <p:par>
                          <p:cTn id="28" fill="hold">
                            <p:stCondLst>
                              <p:cond delay="1500"/>
                            </p:stCondLst>
                            <p:childTnLst>
                              <p:par>
                                <p:cTn id="29" presetID="10" presetClass="exit" presetSubtype="0" fill="hold" nodeType="afterEffect">
                                  <p:stCondLst>
                                    <p:cond delay="900"/>
                                  </p:stCondLst>
                                  <p:childTnLst>
                                    <p:animEffect transition="out" filter="fade">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Am-thanh-tra-loi-sai-www_nhacchuongvui_com.wav"/>
                                        </p:tgtEl>
                                      </p:cMediaNode>
                                    </p:audio>
                                  </p:subTnLst>
                                </p:cTn>
                              </p:par>
                            </p:childTnLst>
                          </p:cTn>
                        </p:par>
                        <p:par>
                          <p:cTn id="37" fill="hold">
                            <p:stCondLst>
                              <p:cond delay="0"/>
                            </p:stCondLst>
                            <p:childTnLst>
                              <p:par>
                                <p:cTn id="38" presetID="1" presetClass="entr" presetSubtype="0" fill="hold" nodeType="afterEffect">
                                  <p:stCondLst>
                                    <p:cond delay="1500"/>
                                  </p:stCondLst>
                                  <p:childTnLst>
                                    <p:set>
                                      <p:cBhvr>
                                        <p:cTn id="39" dur="1" fill="hold">
                                          <p:stCondLst>
                                            <p:cond delay="0"/>
                                          </p:stCondLst>
                                        </p:cTn>
                                        <p:tgtEl>
                                          <p:spTgt spid="28"/>
                                        </p:tgtEl>
                                        <p:attrNameLst>
                                          <p:attrName>style.visibility</p:attrName>
                                        </p:attrNameLst>
                                      </p:cBhvr>
                                      <p:to>
                                        <p:strVal val="visible"/>
                                      </p:to>
                                    </p:set>
                                  </p:childTnLst>
                                </p:cTn>
                              </p:par>
                            </p:childTnLst>
                          </p:cTn>
                        </p:par>
                        <p:par>
                          <p:cTn id="40" fill="hold">
                            <p:stCondLst>
                              <p:cond delay="1500"/>
                            </p:stCondLst>
                            <p:childTnLst>
                              <p:par>
                                <p:cTn id="41" presetID="10" presetClass="exit" presetSubtype="0" fill="hold" nodeType="afterEffect">
                                  <p:stCondLst>
                                    <p:cond delay="1100"/>
                                  </p:stCondLst>
                                  <p:childTnLst>
                                    <p:animEffect transition="out" filter="fade">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Am-thanh-tra-loi-sai-www_nhacchuongvui_com.wav"/>
                                        </p:tgtEl>
                                      </p:cMediaNode>
                                    </p:audio>
                                  </p:subTnLst>
                                </p:cTn>
                              </p:par>
                            </p:childTnLst>
                          </p:cTn>
                        </p:par>
                        <p:par>
                          <p:cTn id="49" fill="hold">
                            <p:stCondLst>
                              <p:cond delay="0"/>
                            </p:stCondLst>
                            <p:childTnLst>
                              <p:par>
                                <p:cTn id="50" presetID="1" presetClass="entr" presetSubtype="0" fill="hold" nodeType="afterEffect">
                                  <p:stCondLst>
                                    <p:cond delay="1500"/>
                                  </p:stCondLst>
                                  <p:childTnLst>
                                    <p:set>
                                      <p:cBhvr>
                                        <p:cTn id="51" dur="1" fill="hold">
                                          <p:stCondLst>
                                            <p:cond delay="0"/>
                                          </p:stCondLst>
                                        </p:cTn>
                                        <p:tgtEl>
                                          <p:spTgt spid="28"/>
                                        </p:tgtEl>
                                        <p:attrNameLst>
                                          <p:attrName>style.visibility</p:attrName>
                                        </p:attrNameLst>
                                      </p:cBhvr>
                                      <p:to>
                                        <p:strVal val="visible"/>
                                      </p:to>
                                    </p:set>
                                  </p:childTnLst>
                                </p:cTn>
                              </p:par>
                            </p:childTnLst>
                          </p:cTn>
                        </p:par>
                        <p:par>
                          <p:cTn id="52" fill="hold">
                            <p:stCondLst>
                              <p:cond delay="1500"/>
                            </p:stCondLst>
                            <p:childTnLst>
                              <p:par>
                                <p:cTn id="53" presetID="10" presetClass="exit" presetSubtype="0" fill="hold" nodeType="afterEffect">
                                  <p:stCondLst>
                                    <p:cond delay="1100"/>
                                  </p:stCondLst>
                                  <p:childTnLst>
                                    <p:animEffect transition="out" filter="fade">
                                      <p:cBhvr>
                                        <p:cTn id="54" dur="500"/>
                                        <p:tgtEl>
                                          <p:spTgt spid="28"/>
                                        </p:tgtEl>
                                      </p:cBhvr>
                                    </p:animEffect>
                                    <p:set>
                                      <p:cBhvr>
                                        <p:cTn id="5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6" restart="whenNotActive" fill="hold" evtFilter="cancelBubble" nodeType="interactiveSeq">
                <p:stCondLst>
                  <p:cond evt="onClick" delay="0">
                    <p:tgtEl>
                      <p:spTgt spid="20"/>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subTnLst>
                                    <p:audio>
                                      <p:cMediaNode>
                                        <p:cTn display="0" masterRel="sameClick">
                                          <p:stCondLst>
                                            <p:cond evt="begin" delay="0">
                                              <p:tn val="59"/>
                                            </p:cond>
                                          </p:stCondLst>
                                          <p:endCondLst>
                                            <p:cond evt="onStopAudio" delay="0">
                                              <p:tgtEl>
                                                <p:sldTgt/>
                                              </p:tgtEl>
                                            </p:cond>
                                          </p:endCondLst>
                                        </p:cTn>
                                        <p:tgtEl>
                                          <p:sndTgt r:embed="rId3" name="Am-thanh-tra-loi-dung-www_nhacchuongvui_com.wav"/>
                                        </p:tgtEl>
                                      </p:cMediaNode>
                                    </p:audio>
                                  </p:subTnLst>
                                </p:cTn>
                              </p:par>
                            </p:childTnLst>
                          </p:cTn>
                        </p:par>
                        <p:par>
                          <p:cTn id="62" fill="hold">
                            <p:stCondLst>
                              <p:cond delay="500"/>
                            </p:stCondLst>
                            <p:childTnLst>
                              <p:par>
                                <p:cTn id="63" presetID="10" presetClass="exit" presetSubtype="0" fill="hold" nodeType="afterEffect">
                                  <p:stCondLst>
                                    <p:cond delay="500"/>
                                  </p:stCondLst>
                                  <p:childTnLst>
                                    <p:animEffect transition="out" filter="fade">
                                      <p:cBhvr>
                                        <p:cTn id="64" dur="500"/>
                                        <p:tgtEl>
                                          <p:spTgt spid="26"/>
                                        </p:tgtEl>
                                      </p:cBhvr>
                                    </p:animEffect>
                                    <p:set>
                                      <p:cBhvr>
                                        <p:cTn id="65" dur="1" fill="hold">
                                          <p:stCondLst>
                                            <p:cond delay="499"/>
                                          </p:stCondLst>
                                        </p:cTn>
                                        <p:tgtEl>
                                          <p:spTgt spid="26"/>
                                        </p:tgtEl>
                                        <p:attrNameLst>
                                          <p:attrName>style.visibility</p:attrName>
                                        </p:attrNameLst>
                                      </p:cBhvr>
                                      <p:to>
                                        <p:strVal val="hidden"/>
                                      </p:to>
                                    </p:set>
                                  </p:childTnLst>
                                </p:cTn>
                              </p:par>
                              <p:par>
                                <p:cTn id="66" presetID="10" presetClass="exit" presetSubtype="0" fill="hold" nodeType="withEffect">
                                  <p:stCondLst>
                                    <p:cond delay="500"/>
                                  </p:stCondLst>
                                  <p:childTnLst>
                                    <p:animEffect transition="out" filter="fade">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par>
                                <p:cTn id="69" presetID="10" presetClass="exit" presetSubtype="0" fill="hold" nodeType="withEffect">
                                  <p:stCondLst>
                                    <p:cond delay="500"/>
                                  </p:stCondLst>
                                  <p:childTnLst>
                                    <p:animEffect transition="out" filter="fade">
                                      <p:cBhvr>
                                        <p:cTn id="70" dur="500"/>
                                        <p:tgtEl>
                                          <p:spTgt spid="24"/>
                                        </p:tgtEl>
                                      </p:cBhvr>
                                    </p:animEffect>
                                    <p:set>
                                      <p:cBhvr>
                                        <p:cTn id="71" dur="1" fill="hold">
                                          <p:stCondLst>
                                            <p:cond delay="499"/>
                                          </p:stCondLst>
                                        </p:cTn>
                                        <p:tgtEl>
                                          <p:spTgt spid="24"/>
                                        </p:tgtEl>
                                        <p:attrNameLst>
                                          <p:attrName>style.visibility</p:attrName>
                                        </p:attrNameLst>
                                      </p:cBhvr>
                                      <p:to>
                                        <p:strVal val="hidden"/>
                                      </p:to>
                                    </p:set>
                                  </p:childTnLst>
                                </p:cTn>
                              </p:par>
                              <p:par>
                                <p:cTn id="72" presetID="10" presetClass="exit" presetSubtype="0" fill="hold" nodeType="withEffect">
                                  <p:stCondLst>
                                    <p:cond delay="500"/>
                                  </p:stCondLst>
                                  <p:childTnLst>
                                    <p:animEffect transition="out" filter="fade">
                                      <p:cBhvr>
                                        <p:cTn id="73" dur="500"/>
                                        <p:tgtEl>
                                          <p:spTgt spid="25"/>
                                        </p:tgtEl>
                                      </p:cBhvr>
                                    </p:animEffect>
                                    <p:set>
                                      <p:cBhvr>
                                        <p:cTn id="74" dur="1" fill="hold">
                                          <p:stCondLst>
                                            <p:cond delay="499"/>
                                          </p:stCondLst>
                                        </p:cTn>
                                        <p:tgtEl>
                                          <p:spTgt spid="25"/>
                                        </p:tgtEl>
                                        <p:attrNameLst>
                                          <p:attrName>style.visibility</p:attrName>
                                        </p:attrNameLst>
                                      </p:cBhvr>
                                      <p:to>
                                        <p:strVal val="hidden"/>
                                      </p:to>
                                    </p:set>
                                  </p:childTnLst>
                                </p:cTn>
                              </p:par>
                              <p:par>
                                <p:cTn id="75" presetID="10" presetClass="exit" presetSubtype="0" fill="hold" nodeType="withEffect">
                                  <p:stCondLst>
                                    <p:cond delay="500"/>
                                  </p:stCondLst>
                                  <p:childTnLst>
                                    <p:animEffect transition="out" filter="fade">
                                      <p:cBhvr>
                                        <p:cTn id="76" dur="500"/>
                                        <p:tgtEl>
                                          <p:spTgt spid="27"/>
                                        </p:tgtEl>
                                      </p:cBhvr>
                                    </p:animEffect>
                                    <p:set>
                                      <p:cBhvr>
                                        <p:cTn id="77" dur="1" fill="hold">
                                          <p:stCondLst>
                                            <p:cond delay="499"/>
                                          </p:stCondLst>
                                        </p:cTn>
                                        <p:tgtEl>
                                          <p:spTgt spid="27"/>
                                        </p:tgtEl>
                                        <p:attrNameLst>
                                          <p:attrName>style.visibility</p:attrName>
                                        </p:attrNameLst>
                                      </p:cBhvr>
                                      <p:to>
                                        <p:strVal val="hidden"/>
                                      </p:to>
                                    </p:set>
                                  </p:childTnLst>
                                </p:cTn>
                              </p:par>
                              <p:par>
                                <p:cTn id="78" presetID="10" presetClass="exit" presetSubtype="0" fill="hold" grpId="0" nodeType="withEffect">
                                  <p:stCondLst>
                                    <p:cond delay="500"/>
                                  </p:stCondLst>
                                  <p:childTnLst>
                                    <p:animEffect transition="out" filter="fade">
                                      <p:cBhvr>
                                        <p:cTn id="79" dur="500"/>
                                        <p:tgtEl>
                                          <p:spTgt spid="19"/>
                                        </p:tgtEl>
                                      </p:cBhvr>
                                    </p:animEffect>
                                    <p:set>
                                      <p:cBhvr>
                                        <p:cTn id="80" dur="1" fill="hold">
                                          <p:stCondLst>
                                            <p:cond delay="499"/>
                                          </p:stCondLst>
                                        </p:cTn>
                                        <p:tgtEl>
                                          <p:spTgt spid="19"/>
                                        </p:tgtEl>
                                        <p:attrNameLst>
                                          <p:attrName>style.visibility</p:attrName>
                                        </p:attrNameLst>
                                      </p:cBhvr>
                                      <p:to>
                                        <p:strVal val="hidden"/>
                                      </p:to>
                                    </p:set>
                                  </p:childTnLst>
                                </p:cTn>
                              </p:par>
                              <p:par>
                                <p:cTn id="81" presetID="10" presetClass="exit" presetSubtype="0" fill="hold" grpId="0" nodeType="withEffect">
                                  <p:stCondLst>
                                    <p:cond delay="500"/>
                                  </p:stCondLst>
                                  <p:childTnLst>
                                    <p:animEffect transition="out" filter="fad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par>
                                <p:cTn id="84" presetID="10" presetClass="exit" presetSubtype="0" fill="hold" grpId="0" nodeType="withEffect">
                                  <p:stCondLst>
                                    <p:cond delay="500"/>
                                  </p:stCondLst>
                                  <p:childTnLst>
                                    <p:animEffect transition="out" filter="fade">
                                      <p:cBhvr>
                                        <p:cTn id="85" dur="500"/>
                                        <p:tgtEl>
                                          <p:spTgt spid="21"/>
                                        </p:tgtEl>
                                      </p:cBhvr>
                                    </p:animEffect>
                                    <p:set>
                                      <p:cBhvr>
                                        <p:cTn id="86" dur="1" fill="hold">
                                          <p:stCondLst>
                                            <p:cond delay="499"/>
                                          </p:stCondLst>
                                        </p:cTn>
                                        <p:tgtEl>
                                          <p:spTgt spid="21"/>
                                        </p:tgtEl>
                                        <p:attrNameLst>
                                          <p:attrName>style.visibility</p:attrName>
                                        </p:attrNameLst>
                                      </p:cBhvr>
                                      <p:to>
                                        <p:strVal val="hidden"/>
                                      </p:to>
                                    </p:set>
                                  </p:childTnLst>
                                </p:cTn>
                              </p:par>
                              <p:par>
                                <p:cTn id="87" presetID="10" presetClass="exit" presetSubtype="0" fill="hold" grpId="0" nodeType="withEffect">
                                  <p:stCondLst>
                                    <p:cond delay="500"/>
                                  </p:stCondLst>
                                  <p:childTnLst>
                                    <p:animEffect transition="out" filter="fade">
                                      <p:cBhvr>
                                        <p:cTn id="88" dur="500"/>
                                        <p:tgtEl>
                                          <p:spTgt spid="22"/>
                                        </p:tgtEl>
                                      </p:cBhvr>
                                    </p:animEffect>
                                    <p:set>
                                      <p:cBhvr>
                                        <p:cTn id="89" dur="1" fill="hold">
                                          <p:stCondLst>
                                            <p:cond delay="499"/>
                                          </p:stCondLst>
                                        </p:cTn>
                                        <p:tgtEl>
                                          <p:spTgt spid="22"/>
                                        </p:tgtEl>
                                        <p:attrNameLst>
                                          <p:attrName>style.visibility</p:attrName>
                                        </p:attrNameLst>
                                      </p:cBhvr>
                                      <p:to>
                                        <p:strVal val="hidden"/>
                                      </p:to>
                                    </p:set>
                                  </p:childTnLst>
                                </p:cTn>
                              </p:par>
                              <p:par>
                                <p:cTn id="90" presetID="10" presetClass="exit" presetSubtype="0" fill="hold" grpId="0" nodeType="withEffect">
                                  <p:stCondLst>
                                    <p:cond delay="500"/>
                                  </p:stCondLst>
                                  <p:childTnLst>
                                    <p:animEffect transition="out" filter="fade">
                                      <p:cBhvr>
                                        <p:cTn id="91" dur="500"/>
                                        <p:tgtEl>
                                          <p:spTgt spid="23"/>
                                        </p:tgtEl>
                                      </p:cBhvr>
                                    </p:animEffect>
                                    <p:set>
                                      <p:cBhvr>
                                        <p:cTn id="92" dur="1" fill="hold">
                                          <p:stCondLst>
                                            <p:cond delay="499"/>
                                          </p:stCondLst>
                                        </p:cTn>
                                        <p:tgtEl>
                                          <p:spTgt spid="23"/>
                                        </p:tgtEl>
                                        <p:attrNameLst>
                                          <p:attrName>style.visibility</p:attrName>
                                        </p:attrNameLst>
                                      </p:cBhvr>
                                      <p:to>
                                        <p:strVal val="hidden"/>
                                      </p:to>
                                    </p:set>
                                  </p:childTnLst>
                                </p:cTn>
                              </p:par>
                            </p:childTnLst>
                          </p:cTn>
                        </p:par>
                        <p:par>
                          <p:cTn id="93" fill="hold">
                            <p:stCondLst>
                              <p:cond delay="1500"/>
                            </p:stCondLst>
                            <p:childTnLst>
                              <p:par>
                                <p:cTn id="94" presetID="10" presetClass="exit" presetSubtype="0" fill="hold" nodeType="afterEffect">
                                  <p:stCondLst>
                                    <p:cond delay="0"/>
                                  </p:stCondLst>
                                  <p:childTnLst>
                                    <p:animEffect transition="out" filter="fade">
                                      <p:cBhvr>
                                        <p:cTn id="95" dur="500"/>
                                        <p:tgtEl>
                                          <p:spTgt spid="9"/>
                                        </p:tgtEl>
                                      </p:cBhvr>
                                    </p:animEffect>
                                    <p:set>
                                      <p:cBhvr>
                                        <p:cTn id="96" dur="1" fill="hold">
                                          <p:stCondLst>
                                            <p:cond delay="499"/>
                                          </p:stCondLst>
                                        </p:cTn>
                                        <p:tgtEl>
                                          <p:spTgt spid="9"/>
                                        </p:tgtEl>
                                        <p:attrNameLst>
                                          <p:attrName>style.visibility</p:attrName>
                                        </p:attrNameLst>
                                      </p:cBhvr>
                                      <p:to>
                                        <p:strVal val="hidden"/>
                                      </p:to>
                                    </p:set>
                                  </p:childTnLst>
                                </p:cTn>
                              </p:par>
                            </p:childTnLst>
                          </p:cTn>
                        </p:par>
                        <p:par>
                          <p:cTn id="97" fill="hold">
                            <p:stCondLst>
                              <p:cond delay="2000"/>
                            </p:stCondLst>
                            <p:childTnLst>
                              <p:par>
                                <p:cTn id="98" presetID="35" presetClass="path" presetSubtype="0" fill="hold" nodeType="afterEffect">
                                  <p:stCondLst>
                                    <p:cond delay="0"/>
                                  </p:stCondLst>
                                  <p:childTnLst>
                                    <p:animMotion origin="layout" path="M 0 -2.96296E-6 L -1 -2.96296E-6 " pathEditMode="relative" rAng="0" ptsTypes="AA">
                                      <p:cBhvr>
                                        <p:cTn id="99" dur="3000" fill="hold"/>
                                        <p:tgtEl>
                                          <p:spTgt spid="31"/>
                                        </p:tgtEl>
                                        <p:attrNameLst>
                                          <p:attrName>ppt_x</p:attrName>
                                          <p:attrName>ppt_y</p:attrName>
                                        </p:attrNameLst>
                                      </p:cBhvr>
                                      <p:rCtr x="-50000" y="0"/>
                                    </p:animMotion>
                                  </p:childTnLst>
                                </p:cTn>
                              </p:par>
                              <p:par>
                                <p:cTn id="100" presetID="35" presetClass="path" presetSubtype="0" fill="hold" nodeType="withEffect">
                                  <p:stCondLst>
                                    <p:cond delay="0"/>
                                  </p:stCondLst>
                                  <p:childTnLst>
                                    <p:animMotion origin="layout" path="M 2.5E-6 1.11022E-16 L -1 1.11022E-16 " pathEditMode="relative" rAng="0" ptsTypes="AA">
                                      <p:cBhvr>
                                        <p:cTn id="101" dur="3000" fill="hold"/>
                                        <p:tgtEl>
                                          <p:spTgt spid="30"/>
                                        </p:tgtEl>
                                        <p:attrNameLst>
                                          <p:attrName>ppt_x</p:attrName>
                                          <p:attrName>ppt_y</p:attrName>
                                        </p:attrNameLst>
                                      </p:cBhvr>
                                      <p:rCtr x="-50000" y="0"/>
                                    </p:animMotion>
                                  </p:childTnLst>
                                </p:cTn>
                              </p:par>
                              <p:par>
                                <p:cTn id="102" presetID="63" presetClass="path" presetSubtype="0" accel="50000" decel="50000" fill="hold" nodeType="withEffect">
                                  <p:stCondLst>
                                    <p:cond delay="0"/>
                                  </p:stCondLst>
                                  <p:childTnLst>
                                    <p:animMotion origin="layout" path="M 0 0 L 0.25 0 E" pathEditMode="relative" ptsTypes="">
                                      <p:cBhvr>
                                        <p:cTn id="103" dur="2000" fill="hold"/>
                                        <p:tgtEl>
                                          <p:spTgt spid="8"/>
                                        </p:tgtEl>
                                        <p:attrNameLst>
                                          <p:attrName>ppt_x</p:attrName>
                                          <p:attrName>ppt_y</p:attrName>
                                        </p:attrNameLst>
                                      </p:cBhvr>
                                    </p:animMotion>
                                  </p:childTnLst>
                                </p:cTn>
                              </p:par>
                            </p:childTnLst>
                          </p:cTn>
                        </p:par>
                        <p:par>
                          <p:cTn id="104" fill="hold">
                            <p:stCondLst>
                              <p:cond delay="5000"/>
                            </p:stCondLst>
                            <p:childTnLst>
                              <p:par>
                                <p:cTn id="105" presetID="10" presetClass="entr" presetSubtype="0"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subTnLst>
                                    <p:audio>
                                      <p:cMediaNode>
                                        <p:cTn display="0" masterRel="sameClick">
                                          <p:stCondLst>
                                            <p:cond evt="begin" delay="0">
                                              <p:tn val="105"/>
                                            </p:cond>
                                          </p:stCondLst>
                                          <p:endCondLst>
                                            <p:cond evt="onStopAudio" delay="0">
                                              <p:tgtEl>
                                                <p:sldTgt/>
                                              </p:tgtEl>
                                            </p:cond>
                                          </p:endCondLst>
                                        </p:cTn>
                                        <p:tgtEl>
                                          <p:sndTgt r:embed="rId4" name="Tieng-yeah-tre-con-www_nhacchuongvui_com.wav"/>
                                        </p:tgtEl>
                                      </p:cMediaNode>
                                    </p:audio>
                                  </p:sub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23000"/>
          </a:stretch>
        </a:blipFill>
        <a:effectLst/>
      </p:bgPr>
    </p:bg>
    <p:spTree>
      <p:nvGrpSpPr>
        <p:cNvPr id="1" name=""/>
        <p:cNvGrpSpPr/>
        <p:nvPr/>
      </p:nvGrpSpPr>
      <p:grpSpPr>
        <a:xfrm>
          <a:off x="0" y="0"/>
          <a:ext cx="0" cy="0"/>
          <a:chOff x="0" y="0"/>
          <a:chExt cx="0" cy="0"/>
        </a:xfrm>
      </p:grpSpPr>
      <p:sp>
        <p:nvSpPr>
          <p:cNvPr id="2" name="Rectangle 1"/>
          <p:cNvSpPr/>
          <p:nvPr/>
        </p:nvSpPr>
        <p:spPr>
          <a:xfrm>
            <a:off x="2133600" y="2853035"/>
            <a:ext cx="8717280" cy="280076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  TẬP (</a:t>
            </a:r>
            <a:r>
              <a:rPr lang="en-US" sz="88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trang</a:t>
            </a:r>
            <a:r>
              <a:rPr lang="en-US" sz="88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34)</a:t>
            </a:r>
            <a:endParaRPr lang="en-US" sz="88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8690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277</Words>
  <Application>Microsoft Office PowerPoint</Application>
  <PresentationFormat>Widescreen</PresentationFormat>
  <Paragraphs>102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Duẩn</dc:creator>
  <cp:lastModifiedBy>ltgsvn@outlook.com</cp:lastModifiedBy>
  <cp:revision>50</cp:revision>
  <dcterms:created xsi:type="dcterms:W3CDTF">2020-07-28T08:39:47Z</dcterms:created>
  <dcterms:modified xsi:type="dcterms:W3CDTF">2022-10-10T01:57:31Z</dcterms:modified>
</cp:coreProperties>
</file>