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50" autoAdjust="0"/>
  </p:normalViewPr>
  <p:slideViewPr>
    <p:cSldViewPr snapToGrid="0">
      <p:cViewPr>
        <p:scale>
          <a:sx n="80" d="100"/>
          <a:sy n="80" d="100"/>
        </p:scale>
        <p:origin x="-300" y="39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04CD-32F9-496A-96FC-54A6ED812ED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4C1F-ED34-4558-A472-18774158E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56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ĐỂ</a:t>
            </a:r>
            <a:r>
              <a:rPr lang="en-US" baseline="0" dirty="0" smtClean="0"/>
              <a:t> VÀO BÀI KHI HOÀN THÀNH XONG SẼ HIỆN RA HÌNH NHƯ THẦY CÔ THẤY Ở TRÊN, THẦY CÔ CHỈ CẦN BẤM VÀO LÀ VÀO BÀI 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4C1F-ED34-4558-A472-18774158E20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48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4C1F-ED34-4558-A472-18774158E20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10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6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9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2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6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ACF0-0DE9-477A-9ACC-8A9E32F9170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slide" Target="slide9.xml"/><Relationship Id="rId7" Type="http://schemas.openxmlformats.org/officeDocument/2006/relationships/image" Target="../media/image4.gif"/><Relationship Id="rId12" Type="http://schemas.openxmlformats.org/officeDocument/2006/relationships/slide" Target="slide6.xml"/><Relationship Id="rId1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g"/><Relationship Id="rId5" Type="http://schemas.openxmlformats.org/officeDocument/2006/relationships/image" Target="../media/image2.jpg"/><Relationship Id="rId15" Type="http://schemas.openxmlformats.org/officeDocument/2006/relationships/slide" Target="slide7.xml"/><Relationship Id="rId23" Type="http://schemas.openxmlformats.org/officeDocument/2006/relationships/image" Target="../media/image12.gif"/><Relationship Id="rId10" Type="http://schemas.openxmlformats.org/officeDocument/2006/relationships/slide" Target="slide8.xml"/><Relationship Id="rId19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5.jpeg"/><Relationship Id="rId14" Type="http://schemas.microsoft.com/office/2007/relationships/hdphoto" Target="../media/hdphoto1.wdp"/><Relationship Id="rId22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.jpg"/><Relationship Id="rId10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microsoft.com/office/2007/relationships/hdphoto" Target="../media/hdphoto2.wdp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microsoft.com/office/2007/relationships/hdphoto" Target="../media/hdphoto1.wdp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206774" y="78828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6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82"/>
          <a:stretch/>
        </p:blipFill>
        <p:spPr bwMode="auto">
          <a:xfrm>
            <a:off x="685040" y="373361"/>
            <a:ext cx="10980827" cy="494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2918" y="5405681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13 – 4 = 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3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82"/>
          <a:stretch/>
        </p:blipFill>
        <p:spPr bwMode="auto">
          <a:xfrm>
            <a:off x="5905992" y="373361"/>
            <a:ext cx="5951604" cy="26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700" y="1171747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13 – 4 = 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868" y="3490806"/>
            <a:ext cx="5296501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86493"/>
              </p:ext>
            </p:extLst>
          </p:nvPr>
        </p:nvGraphicFramePr>
        <p:xfrm>
          <a:off x="687884" y="3618664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/>
                <a:gridCol w="546195"/>
                <a:gridCol w="546195"/>
                <a:gridCol w="546195"/>
                <a:gridCol w="546195"/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759892" y="37036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759892" y="422274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1335956" y="369067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1335956" y="422274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1848396" y="369067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1886423" y="4231117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2416076" y="371017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2407981" y="423761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2920132" y="371017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/>
          <p:cNvSpPr/>
          <p:nvPr/>
        </p:nvSpPr>
        <p:spPr>
          <a:xfrm>
            <a:off x="2920132" y="423761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4264579" y="369067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4792638" y="371017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5320696" y="371017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t="7817" r="11303" b="12872"/>
          <a:stretch/>
        </p:blipFill>
        <p:spPr>
          <a:xfrm flipH="1">
            <a:off x="10607165" y="5229200"/>
            <a:ext cx="1598730" cy="1684158"/>
          </a:xfrm>
          <a:prstGeom prst="rect">
            <a:avLst/>
          </a:prstGeom>
        </p:spPr>
      </p:pic>
      <p:sp>
        <p:nvSpPr>
          <p:cNvPr id="37" name="Oval Callout 36"/>
          <p:cNvSpPr/>
          <p:nvPr/>
        </p:nvSpPr>
        <p:spPr>
          <a:xfrm>
            <a:off x="6743278" y="3877203"/>
            <a:ext cx="4104456" cy="1774847"/>
          </a:xfrm>
          <a:prstGeom prst="wedgeEllipseCallout">
            <a:avLst>
              <a:gd name="adj1" fmla="val 46720"/>
              <a:gd name="adj2" fmla="val 418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278179" y="4170190"/>
            <a:ext cx="3359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75326" y="4819218"/>
            <a:ext cx="3359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648" y="518846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– 4 = 9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8" grpId="0"/>
      <p:bldP spid="39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99930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76481" y="1530677"/>
            <a:ext cx="4618191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77953"/>
              </p:ext>
            </p:extLst>
          </p:nvPr>
        </p:nvGraphicFramePr>
        <p:xfrm>
          <a:off x="820497" y="1658535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/>
                <a:gridCol w="546195"/>
                <a:gridCol w="546195"/>
                <a:gridCol w="546195"/>
                <a:gridCol w="546195"/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892505" y="1743547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92505" y="226261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1468569" y="173054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1468569" y="226261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1981009" y="173054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2019036" y="2270988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2548689" y="175004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2540594" y="227748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82241" y="173529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122711" y="227748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588916" y="173054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3122711" y="5158577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Cloud Callout 22"/>
          <p:cNvSpPr/>
          <p:nvPr/>
        </p:nvSpPr>
        <p:spPr>
          <a:xfrm>
            <a:off x="6815285" y="1124744"/>
            <a:ext cx="5375127" cy="2016224"/>
          </a:xfrm>
          <a:prstGeom prst="cloudCallout">
            <a:avLst>
              <a:gd name="adj1" fmla="val -66063"/>
              <a:gd name="adj2" fmla="val 167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1314701" y="3107564"/>
            <a:ext cx="34760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11 – 2 = ?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4138" y="1519044"/>
            <a:ext cx="36838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265113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843376" y="144093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510437" y="2131922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923777" y="216101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6480" y="4405492"/>
            <a:ext cx="4618191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36572"/>
              </p:ext>
            </p:extLst>
          </p:nvPr>
        </p:nvGraphicFramePr>
        <p:xfrm>
          <a:off x="820496" y="4533350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/>
                <a:gridCol w="546195"/>
                <a:gridCol w="546195"/>
                <a:gridCol w="546195"/>
                <a:gridCol w="546195"/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892504" y="461836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/>
          <p:cNvSpPr/>
          <p:nvPr/>
        </p:nvSpPr>
        <p:spPr>
          <a:xfrm>
            <a:off x="892504" y="513742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1468568" y="460536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1468568" y="513742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1981008" y="460536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2019035" y="514580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2548688" y="462485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2540593" y="51523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/>
          <p:cNvSpPr/>
          <p:nvPr/>
        </p:nvSpPr>
        <p:spPr>
          <a:xfrm>
            <a:off x="4060856" y="460536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/>
          <p:cNvSpPr/>
          <p:nvPr/>
        </p:nvSpPr>
        <p:spPr>
          <a:xfrm>
            <a:off x="4588915" y="460536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/>
          <p:cNvSpPr txBox="1"/>
          <p:nvPr/>
        </p:nvSpPr>
        <p:spPr>
          <a:xfrm>
            <a:off x="1314700" y="5982379"/>
            <a:ext cx="34760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12 – 4 = ?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843376" y="144093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923777" y="216101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100900" y="464763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ounded Rectangle 52"/>
          <p:cNvSpPr/>
          <p:nvPr/>
        </p:nvSpPr>
        <p:spPr>
          <a:xfrm>
            <a:off x="10510436" y="2137503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69427" y="3126220"/>
            <a:ext cx="8842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84174" y="5982378"/>
            <a:ext cx="8842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100900" y="517237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Cloud Callout 59"/>
          <p:cNvSpPr/>
          <p:nvPr/>
        </p:nvSpPr>
        <p:spPr>
          <a:xfrm>
            <a:off x="6712649" y="4073378"/>
            <a:ext cx="5375127" cy="2016224"/>
          </a:xfrm>
          <a:prstGeom prst="cloudCallout">
            <a:avLst>
              <a:gd name="adj1" fmla="val -66063"/>
              <a:gd name="adj2" fmla="val 167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TextBox 60"/>
          <p:cNvSpPr txBox="1"/>
          <p:nvPr/>
        </p:nvSpPr>
        <p:spPr>
          <a:xfrm>
            <a:off x="7401502" y="4467678"/>
            <a:ext cx="36838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265113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740740" y="4389573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407801" y="5080556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821141" y="5109653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740740" y="4389573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821141" y="5109653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407800" y="5086137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4603663" y="1732686"/>
            <a:ext cx="36004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060988" y="1732686"/>
            <a:ext cx="36004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552914" y="4602082"/>
            <a:ext cx="36004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054354" y="4605361"/>
            <a:ext cx="36004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122711" y="4666572"/>
            <a:ext cx="36004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567054" y="4605361"/>
            <a:ext cx="36004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5372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41" grpId="0" animBg="1"/>
      <p:bldP spid="41" grpId="1" animBg="1"/>
      <p:bldP spid="42" grpId="0" animBg="1"/>
      <p:bldP spid="42" grpId="1" animBg="1"/>
      <p:bldP spid="45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4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1364" y="0"/>
            <a:ext cx="2232248" cy="678033"/>
            <a:chOff x="1253941" y="511805"/>
            <a:chExt cx="2232248" cy="678033"/>
          </a:xfrm>
        </p:grpSpPr>
        <p:grpSp>
          <p:nvGrpSpPr>
            <p:cNvPr id="4" name="Group 3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13158" y="1052736"/>
            <a:ext cx="3687421" cy="830997"/>
            <a:chOff x="4279993" y="2348880"/>
            <a:chExt cx="3687421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12 – 7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32222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13158" y="2504633"/>
            <a:ext cx="3687421" cy="830997"/>
            <a:chOff x="4279993" y="2348880"/>
            <a:chExt cx="3687421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14 – 5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632222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13158" y="3956530"/>
            <a:ext cx="3687421" cy="830997"/>
            <a:chOff x="4279993" y="2348880"/>
            <a:chExt cx="3687421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11 – 4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32222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3158" y="5408426"/>
            <a:ext cx="3687421" cy="830997"/>
            <a:chOff x="4279993" y="2348880"/>
            <a:chExt cx="3687421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11 – 7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632222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8300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19" y="378549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34379"/>
              </p:ext>
            </p:extLst>
          </p:nvPr>
        </p:nvGraphicFramePr>
        <p:xfrm>
          <a:off x="448535" y="506407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/>
                <a:gridCol w="546195"/>
                <a:gridCol w="546195"/>
                <a:gridCol w="546195"/>
                <a:gridCol w="546195"/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20543" y="59141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520543" y="111048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096607" y="578418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1096607" y="111048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1609047" y="578418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1647074" y="111886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2176727" y="59791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168632" y="1125357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2680783" y="59791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3862958" y="578418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4391017" y="578418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530991" y="1988841"/>
            <a:ext cx="383602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12 – 7 =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02012" y="1988840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11436" y="404664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18341"/>
              </p:ext>
            </p:extLst>
          </p:nvPr>
        </p:nvGraphicFramePr>
        <p:xfrm>
          <a:off x="6455452" y="532522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/>
                <a:gridCol w="546195"/>
                <a:gridCol w="546195"/>
                <a:gridCol w="546195"/>
                <a:gridCol w="546195"/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6527460" y="61753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6527460" y="113660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7103524" y="60453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7103524" y="113660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7615964" y="60453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7653991" y="114497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8183644" y="62403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8175549" y="115147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8687700" y="62403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8739634" y="116622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/>
          <p:cNvSpPr txBox="1"/>
          <p:nvPr/>
        </p:nvSpPr>
        <p:spPr>
          <a:xfrm>
            <a:off x="6527460" y="2014956"/>
            <a:ext cx="384647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14 – 5 =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397300" y="58642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9196056" y="2014955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622" y="4005064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/>
          <p:cNvSpPr/>
          <p:nvPr/>
        </p:nvSpPr>
        <p:spPr>
          <a:xfrm>
            <a:off x="9387942" y="58642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9892621" y="58642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10901980" y="58642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3980"/>
              </p:ext>
            </p:extLst>
          </p:nvPr>
        </p:nvGraphicFramePr>
        <p:xfrm>
          <a:off x="448638" y="4132922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/>
                <a:gridCol w="546195"/>
                <a:gridCol w="546195"/>
                <a:gridCol w="546195"/>
                <a:gridCol w="546195"/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520646" y="421793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520646" y="473700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/>
          <p:cNvSpPr/>
          <p:nvPr/>
        </p:nvSpPr>
        <p:spPr>
          <a:xfrm>
            <a:off x="1096710" y="420493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/>
          <p:cNvSpPr/>
          <p:nvPr/>
        </p:nvSpPr>
        <p:spPr>
          <a:xfrm>
            <a:off x="1096710" y="473700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/>
          <p:cNvSpPr/>
          <p:nvPr/>
        </p:nvSpPr>
        <p:spPr>
          <a:xfrm>
            <a:off x="1609150" y="420493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/>
          <p:cNvSpPr/>
          <p:nvPr/>
        </p:nvSpPr>
        <p:spPr>
          <a:xfrm>
            <a:off x="1647177" y="474537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/>
          <p:cNvSpPr/>
          <p:nvPr/>
        </p:nvSpPr>
        <p:spPr>
          <a:xfrm>
            <a:off x="2176830" y="422443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2694764" y="420493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2734688" y="476311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3806610" y="422086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/>
          <p:cNvSpPr txBox="1"/>
          <p:nvPr/>
        </p:nvSpPr>
        <p:spPr>
          <a:xfrm>
            <a:off x="700564" y="5615356"/>
            <a:ext cx="366655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11 – 4 =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89242" y="5615355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11539" y="4031179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88660"/>
              </p:ext>
            </p:extLst>
          </p:nvPr>
        </p:nvGraphicFramePr>
        <p:xfrm>
          <a:off x="6455555" y="4159037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/>
                <a:gridCol w="546195"/>
                <a:gridCol w="546195"/>
                <a:gridCol w="546195"/>
                <a:gridCol w="546195"/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</a:tr>
            </a:tbl>
          </a:graphicData>
        </a:graphic>
      </p:graphicFrame>
      <p:sp>
        <p:nvSpPr>
          <p:cNvPr id="51" name="Oval 50"/>
          <p:cNvSpPr/>
          <p:nvPr/>
        </p:nvSpPr>
        <p:spPr>
          <a:xfrm>
            <a:off x="6527563" y="424404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/>
          <p:cNvSpPr/>
          <p:nvPr/>
        </p:nvSpPr>
        <p:spPr>
          <a:xfrm>
            <a:off x="6527563" y="476311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Oval 52"/>
          <p:cNvSpPr/>
          <p:nvPr/>
        </p:nvSpPr>
        <p:spPr>
          <a:xfrm>
            <a:off x="7103627" y="4231048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Oval 53"/>
          <p:cNvSpPr/>
          <p:nvPr/>
        </p:nvSpPr>
        <p:spPr>
          <a:xfrm>
            <a:off x="7103627" y="476311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/>
          <p:cNvSpPr/>
          <p:nvPr/>
        </p:nvSpPr>
        <p:spPr>
          <a:xfrm>
            <a:off x="7616067" y="4231048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Oval 55"/>
          <p:cNvSpPr/>
          <p:nvPr/>
        </p:nvSpPr>
        <p:spPr>
          <a:xfrm>
            <a:off x="7654094" y="477149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Oval 56"/>
          <p:cNvSpPr/>
          <p:nvPr/>
        </p:nvSpPr>
        <p:spPr>
          <a:xfrm>
            <a:off x="8183747" y="425054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Oval 57"/>
          <p:cNvSpPr/>
          <p:nvPr/>
        </p:nvSpPr>
        <p:spPr>
          <a:xfrm>
            <a:off x="8687700" y="427935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/>
          <p:cNvSpPr/>
          <p:nvPr/>
        </p:nvSpPr>
        <p:spPr>
          <a:xfrm>
            <a:off x="8175236" y="477813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Oval 59"/>
          <p:cNvSpPr/>
          <p:nvPr/>
        </p:nvSpPr>
        <p:spPr>
          <a:xfrm>
            <a:off x="8778423" y="477813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TextBox 60"/>
          <p:cNvSpPr txBox="1"/>
          <p:nvPr/>
        </p:nvSpPr>
        <p:spPr>
          <a:xfrm>
            <a:off x="6527461" y="5641471"/>
            <a:ext cx="384657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11 – 7 =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193854" y="5667909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9769918" y="427935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/>
          <p:cNvSpPr/>
          <p:nvPr/>
        </p:nvSpPr>
        <p:spPr>
          <a:xfrm>
            <a:off x="2221854" y="476311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ounded Rectangle 67"/>
          <p:cNvSpPr/>
          <p:nvPr/>
        </p:nvSpPr>
        <p:spPr>
          <a:xfrm>
            <a:off x="3189242" y="1988841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196159" y="2014956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178447" y="5615354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193854" y="5667909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701600" y="114497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4" name="Straight Connector 73"/>
          <p:cNvCxnSpPr/>
          <p:nvPr/>
        </p:nvCxnSpPr>
        <p:spPr>
          <a:xfrm>
            <a:off x="4391120" y="578418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867169" y="591022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80731" y="598019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156780" y="610623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09047" y="570450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085096" y="583054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30990" y="617534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676956" y="583054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901980" y="598019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0395369" y="546252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871418" y="558856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412286" y="578521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714018" y="4202599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90067" y="4215203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42334" y="4175030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809213" y="4223218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687803" y="4260964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163852" y="4273568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616119" y="4233395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092168" y="4245999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538062" y="4280479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747982" y="4244049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26953" y="4766256"/>
            <a:ext cx="359937" cy="359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7514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000"/>
                            </p:stCondLst>
                            <p:childTnLst>
                              <p:par>
                                <p:cTn id="5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30" grpId="0"/>
      <p:bldP spid="29" grpId="0" animBg="1"/>
      <p:bldP spid="29" grpId="1" animBg="1"/>
      <p:bldP spid="31" grpId="0" animBg="1"/>
      <p:bldP spid="35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/>
      <p:bldP spid="48" grpId="0" animBg="1"/>
      <p:bldP spid="49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1" grpId="0"/>
      <p:bldP spid="62" grpId="0" animBg="1"/>
      <p:bldP spid="63" grpId="0" animBg="1"/>
      <p:bldP spid="63" grpId="1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566" y="231396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534" y="1780361"/>
            <a:ext cx="11338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13 – 5  =		;	14 – 6 =	 	;	15 – 8 =</a:t>
            </a:r>
          </a:p>
          <a:p>
            <a:pPr>
              <a:lnSpc>
                <a:spcPct val="2000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13 – 7 =		;	14 – 9 =		;	15 – 6 = 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471" y="2212410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471" y="3508554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4975" y="2212410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4975" y="3508553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9471" y="2173501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81479" y="3508554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Ảnh động đẹp (22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4540" y="4413196"/>
            <a:ext cx="1124817" cy="32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8115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777" y="156096"/>
            <a:ext cx="11645263" cy="1112664"/>
            <a:chOff x="910630" y="557947"/>
            <a:chExt cx="11645263" cy="1112664"/>
          </a:xfrm>
        </p:grpSpPr>
        <p:sp>
          <p:nvSpPr>
            <p:cNvPr id="3" name="TextBox 2"/>
            <p:cNvSpPr txBox="1"/>
            <p:nvPr/>
          </p:nvSpPr>
          <p:spPr>
            <a:xfrm>
              <a:off x="1852403" y="593393"/>
              <a:ext cx="107034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430198" y="4559877"/>
            <a:ext cx="11487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22486" y="491991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2726" y="4954788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66902" y="4954788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74614" y="4919917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15712" y="5994758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22486" y="491991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74614" y="4919917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2726" y="4919916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66902" y="496081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11520" y="5993524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84" y="1390680"/>
            <a:ext cx="5015815" cy="334163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84152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247" y="1142232"/>
            <a:ext cx="33874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1367" y="2547903"/>
            <a:ext cx="6059129" cy="3454707"/>
          </a:xfrm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0978" y="2023964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34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37" y="4117588"/>
            <a:ext cx="4068763" cy="198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6" y="3048000"/>
            <a:ext cx="2430099" cy="2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9216" y="1400726"/>
            <a:ext cx="6038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 THU CỦA THỎ NGỌC</a:t>
            </a:r>
          </a:p>
        </p:txBody>
      </p:sp>
    </p:spTree>
    <p:extLst>
      <p:ext uri="{BB962C8B-B14F-4D97-AF65-F5344CB8AC3E}">
        <p14:creationId xmlns:p14="http://schemas.microsoft.com/office/powerpoint/2010/main" val="39602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612" y="3896890"/>
            <a:ext cx="4068763" cy="1984762"/>
          </a:xfrm>
          <a:prstGeom prst="rect">
            <a:avLst/>
          </a:prstGeom>
        </p:spPr>
      </p:pic>
      <p:pic>
        <p:nvPicPr>
          <p:cNvPr id="8" name="CẤM BUÔN BÁN, CẤM REU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6" y="3481913"/>
            <a:ext cx="1607943" cy="1607943"/>
          </a:xfrm>
          <a:prstGeom prst="rect">
            <a:avLst/>
          </a:prstGeom>
        </p:spPr>
      </p:pic>
      <p:pic>
        <p:nvPicPr>
          <p:cNvPr id="6" name="Vào http://fb.com/nkpowerskills tải game miễn phí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00" y="284100"/>
            <a:ext cx="1384749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ĐC SHARE MIỄN PHÍ BỞI NK POWERSKILLS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8338280" y="348010"/>
            <a:ext cx="1835620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CẤM BUÔN BÁN, CẤM REUP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5278773" y="348010"/>
            <a:ext cx="1665964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Vào http://fb.com/nkpowerskills tải game miễn phí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36" y="348010"/>
            <a:ext cx="1535692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42" y="348010"/>
            <a:ext cx="1318888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" name="CẤM BUÔN BÁN, CẤM REUP"/>
          <p:cNvGrpSpPr/>
          <p:nvPr/>
        </p:nvGrpSpPr>
        <p:grpSpPr>
          <a:xfrm>
            <a:off x="0" y="-4237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2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Vào http://fb.com/nkpowerskills tải game miễn phí" descr="Káº¿t quáº£ hÃ¬nh áº£nh cho molang bunny gif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1" y="-41569"/>
            <a:ext cx="12225881" cy="69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595" y="-588605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8 -0.00139 L -0.03308 -0.00116 C -0.02956 0.00046 -0.02618 0.00301 -0.02266 0.00417 C -0.0168 0.00625 -0.01081 0.00648 -0.00482 0.00787 C -0.00352 0.00833 -0.00209 0.00926 -0.00065 0.00972 C 0.0013 0.01042 0.00351 0.01111 0.0056 0.01157 C 0.00872 0.01111 0.01185 0.01065 0.01497 0.00972 C 0.01601 0.00949 0.01692 0.00787 0.0181 0.00787 C 0.02044 0.00787 0.02291 0.00926 0.02539 0.00972 C 0.03047 0.01273 0.03138 0.01412 0.03893 0.00972 C 0.0401 0.00903 0.04023 0.00602 0.04101 0.00417 C 0.04062 1.48148E-6 0.04231 -0.00741 0.03997 -0.0088 C 0.02734 -0.01551 -0.01888 -0.01111 -0.02891 -0.01065 C -0.03542 -0.00764 -0.0323 -0.00278 -0.03308 -0.00139 Z " pathEditMode="relative" rAng="0" ptsTypes="AAAAAAAAAAAA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-4.07407E-6 C 0.00482 0.03033 0.01016 0.06065 0.01445 0.09144 C 0.01549 0.09862 0.0151 0.10602 0.01562 0.1132 C 0.01654 0.12963 0.01588 0.12477 0.01784 0.13519 C 0.01823 0.15116 0.01836 0.16713 0.01888 0.18287 C 0.01901 0.18565 0.01966 0.1882 0.02005 0.19098 C 0.02083 0.19676 0.02174 0.20278 0.02227 0.2088 C 0.02279 0.21343 0.02422 0.23866 0.02448 0.2426 C 0.02487 0.26042 0.025 0.27848 0.02565 0.2963 C 0.02578 0.29838 0.02682 0.30024 0.02682 0.30232 C 0.02682 0.31158 0.02656 0.32107 0.02565 0.3301 C 0.02539 0.33241 0.02396 0.33403 0.02344 0.33612 C 0.01693 0.36088 0.02031 0.34815 0.01784 0.36598 C 0.01758 0.36806 0.01667 0.36991 0.01667 0.37199 C 0.01641 0.40834 0.01667 0.44491 0.01667 0.48149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1.48148E-6 L 7.08333E-6 1.48148E-6 C -0.00312 0.00833 -0.00624 0.01666 -0.00937 0.025 C -0.01093 0.0287 -0.01263 0.03217 -0.01406 0.03611 C -0.01575 0.04051 -0.01705 0.0456 -0.01874 0.05 C -0.02018 0.05301 -0.022 0.05532 -0.02343 0.05833 C -0.02526 0.0618 -0.02656 0.06574 -0.02812 0.06944 C -0.03072 0.08264 -0.03007 0.08241 -0.03749 0.09722 C -0.05221 0.12616 -0.03502 0.08217 -0.04999 0.11666 C -0.06588 0.15278 -0.04257 0.10741 -0.06093 0.14444 C -0.06302 0.14815 -0.0651 0.15185 -0.06718 0.15555 C -0.07265 0.16389 -0.07695 0.16759 -0.08124 0.17778 C -0.0832 0.18194 -0.08424 0.18727 -0.08593 0.19166 C -0.08841 0.19745 -0.09114 0.20278 -0.09374 0.20833 C -0.09531 0.21111 -0.09726 0.21342 -0.09843 0.21666 C -0.10807 0.24028 -0.0944 0.21481 -0.10624 0.23889 C -0.10872 0.24375 -0.11119 0.24884 -0.11406 0.25278 C -0.11744 0.25717 -0.12148 0.25972 -0.12499 0.26366 C -0.12721 0.2662 -0.12916 0.26944 -0.13124 0.27222 C -0.13281 0.27407 -0.13463 0.27546 -0.13593 0.27778 C -0.13932 0.28287 -0.14218 0.28889 -0.14531 0.29444 C -0.14739 0.29815 -0.14921 0.30231 -0.15156 0.30555 C -0.15364 0.30833 -0.15598 0.31041 -0.15781 0.31389 C -0.15924 0.3162 -0.15963 0.31991 -0.16093 0.32222 C -0.16484 0.32824 -0.16979 0.33217 -0.17343 0.33889 C -0.17604 0.34352 -0.17851 0.34838 -0.18124 0.35278 C -0.18632 0.36041 -0.19218 0.36643 -0.19687 0.375 C -0.19843 0.37778 -0.19986 0.38078 -0.20156 0.38333 C -0.20312 0.38541 -0.20481 0.38657 -0.20624 0.38889 C -0.21067 0.39537 -0.21471 0.40486 -0.21718 0.41389 C -0.21874 0.41944 -0.21992 0.42546 -0.22187 0.43055 C -0.22356 0.43472 -0.22604 0.43796 -0.22812 0.44166 C -0.22916 0.44722 -0.22942 0.45324 -0.23124 0.45833 C -0.24023 0.48217 -0.22955 0.45185 -0.23593 0.475 C -0.24205 0.49653 -0.23671 0.4706 -0.24062 0.49166 C -0.24218 0.49074 -0.24427 0.49074 -0.24531 0.48889 C -0.24648 0.4868 -0.24687 0.48055 -0.24687 0.48055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-2.96296E-6 C -0.0073 0.01273 -0.01172 0.01922 -0.01719 0.03334 C -0.01902 0.03773 -0.01967 0.04352 -0.02188 0.04722 C -0.02813 0.05695 -0.03672 0.05972 -0.04375 0.06667 C -0.0461 0.06875 -0.04792 0.07222 -0.05 0.075 C -0.05469 0.08056 -0.05977 0.08519 -0.06407 0.09167 C -0.06667 0.09537 -0.06941 0.09884 -0.07188 0.10278 C -0.07357 0.10533 -0.07474 0.1088 -0.07657 0.11111 C -0.08112 0.11621 -0.0862 0.11968 -0.09063 0.125 C -0.09922 0.13449 -0.10665 0.14746 -0.11563 0.15556 C -0.11875 0.15834 -0.12201 0.16088 -0.125 0.16389 C -0.12878 0.16736 -0.13243 0.17084 -0.13594 0.175 C -0.14076 0.18009 -0.14467 0.18843 -0.15 0.19167 C -0.15456 0.19422 -0.15665 0.19491 -0.16094 0.2 C -0.16316 0.20232 -0.16511 0.20579 -0.16719 0.20834 C -0.17956 0.22199 -0.16706 0.20301 -0.18282 0.225 C -0.19649 0.24352 -0.17605 0.2213 -0.19532 0.24422 C -0.19727 0.24653 -0.19961 0.24769 -0.20157 0.24977 C -0.20378 0.25232 -0.20573 0.25556 -0.20782 0.25834 C -0.20938 0.26019 -0.21107 0.26181 -0.2125 0.26389 C -0.21472 0.26644 -0.21667 0.26945 -0.21875 0.27199 C -0.22032 0.27408 -0.22214 0.27547 -0.22344 0.27755 C -0.22631 0.28195 -0.22852 0.28727 -0.23125 0.29167 C -0.23685 0.30023 -0.24323 0.30718 -0.24844 0.31667 C -0.25417 0.32685 -0.25925 0.3382 -0.26563 0.34722 C -0.29818 0.39213 -0.26797 0.35278 -0.28594 0.37222 C -0.2892 0.37547 -0.29532 0.38334 -0.29532 0.38334 C -0.30391 0.40602 -0.28998 0.37084 -0.31094 0.40834 C -0.32474 0.43264 -0.3073 0.40278 -0.32032 0.42222 C -0.32214 0.42454 -0.32331 0.42824 -0.325 0.43056 C -0.32696 0.43287 -0.32956 0.43334 -0.33125 0.43611 C -0.33477 0.44097 -0.33698 0.44838 -0.34063 0.45278 C -0.34219 0.45463 -0.34389 0.45602 -0.34532 0.45834 C -0.34714 0.46065 -0.34831 0.46435 -0.35 0.46667 C -0.35456 0.47222 -0.35639 0.47153 -0.36094 0.47477 C -0.36211 0.4757 -0.36303 0.47662 -0.36407 0.47755 " pathEditMode="relative" ptsTypes="AAAAAAAAAAAAAAAAAAAAAAAAAAAAAAAAAAA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2.96296E-6 L 7.08333E-6 -2.96296E-6 C -0.00572 0.00926 -0.01145 0.01852 -0.01718 0.02778 C -0.01978 0.03148 -0.02252 0.03472 -0.02499 0.03889 C -0.02721 0.04236 -0.02877 0.04699 -0.03124 0.05 C -0.03463 0.05371 -0.03853 0.05556 -0.04218 0.05834 C -0.04635 0.06482 -0.05025 0.07199 -0.05468 0.07778 C -0.0621 0.08704 -0.07773 0.10162 -0.08593 0.10834 C -0.09114 0.11227 -0.09648 0.11551 -0.10155 0.11945 C -0.10741 0.12384 -0.11301 0.12894 -0.11874 0.13334 C -0.12291 0.13634 -0.12721 0.13843 -0.13124 0.14167 C -0.15338 0.15764 -0.1371 0.14838 -0.15624 0.15834 C -0.15989 0.16389 -0.1634 0.16968 -0.16718 0.175 C -0.1802 0.19213 -0.17017 0.17755 -0.17968 0.18611 C -0.18137 0.1875 -0.1828 0.18982 -0.18437 0.19167 C -0.18645 0.19352 -0.18853 0.19537 -0.19062 0.19722 C -0.2039 0.22871 -0.18228 0.17963 -0.2078 0.225 C -0.20937 0.22778 -0.21119 0.23009 -0.21249 0.23334 C -0.21379 0.23588 -0.21432 0.23912 -0.21562 0.24167 C -0.21705 0.24398 -0.21874 0.24537 -0.2203 0.24722 C -0.22603 0.2625 -0.2203 0.24954 -0.22812 0.26111 C -0.24192 0.28148 -0.22096 0.25486 -0.24062 0.28056 C -0.24374 0.28426 -0.24648 0.28935 -0.24999 0.29167 C -0.25468 0.29445 -0.25976 0.29607 -0.26405 0.3 L -0.27968 0.31389 C -0.28176 0.31574 -0.28411 0.31713 -0.28593 0.31945 C -0.28749 0.3213 -0.28905 0.32338 -0.29062 0.325 C -0.29218 0.32616 -0.29387 0.32662 -0.2953 0.32778 C -0.29908 0.33033 -0.30247 0.33403 -0.30624 0.33611 C -0.31145 0.33866 -0.32187 0.34167 -0.32187 0.34167 C -0.34205 0.35695 -0.32512 0.34514 -0.33905 0.35278 C -0.34231 0.3544 -0.3453 0.35648 -0.34843 0.35834 C -0.34999 0.35926 -0.35155 0.36042 -0.35312 0.36111 C -0.35702 0.36227 -0.36197 0.36343 -0.36562 0.36667 C -0.36991 0.36991 -0.37434 0.37315 -0.37812 0.37778 C -0.37968 0.37963 -0.38124 0.38172 -0.3828 0.38334 C -0.38697 0.38727 -0.39075 0.39259 -0.3953 0.39445 L -0.40312 0.39722 C -0.40702 0.40047 -0.4108 0.40324 -0.41405 0.40834 C -0.42187 0.41968 -0.4164 0.41713 -0.42812 0.42778 C -0.4302 0.42963 -0.43228 0.43148 -0.43437 0.43334 C -0.43593 0.43426 -0.43762 0.43472 -0.43905 0.43611 C -0.44075 0.4375 -0.44205 0.44028 -0.44374 0.44167 C -0.44687 0.44398 -0.45038 0.44375 -0.45312 0.44722 C -0.45468 0.44908 -0.45611 0.45139 -0.4578 0.45278 C -0.45989 0.45417 -0.4621 0.45417 -0.46405 0.45556 C -0.46679 0.45695 -0.46926 0.45926 -0.47187 0.46111 C -0.47343 0.46204 -0.47512 0.4625 -0.47655 0.46389 C -0.47825 0.46528 -0.47968 0.46783 -0.48124 0.46945 C -0.4828 0.4706 -0.4845 0.47107 -0.48593 0.47222 C -0.48814 0.47384 -0.4901 0.47593 -0.49218 0.47778 C -0.49843 0.48241 -0.49752 0.47871 -0.50468 0.48611 C -0.51106 0.49236 -0.50989 0.49468 -0.51562 0.5 C -0.51718 0.50116 -0.51887 0.50162 -0.5203 0.50278 C -0.52252 0.5044 -0.52447 0.50648 -0.52655 0.50834 C -0.52812 0.50926 -0.52981 0.50972 -0.53124 0.51111 C -0.53294 0.5125 -0.53437 0.51505 -0.53593 0.51667 C -0.54413 0.52384 -0.53775 0.51412 -0.54374 0.525 " pathEditMode="relative" ptsTypes="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37 L 0.00013 0.0037 C -0.00183 0.01273 -0.00391 0.02176 -0.00573 0.03102 C -0.0099 0.05301 -0.00469 0.0368 -0.01146 0.05486 C -0.01211 0.05949 -0.01237 0.06412 -0.01341 0.06852 C -0.01433 0.07222 -0.01641 0.075 -0.01719 0.0787 C -0.01901 0.08773 -0.01914 0.09745 -0.0211 0.10625 C -0.0224 0.1118 -0.02396 0.11736 -0.02487 0.12315 C -0.02591 0.1287 -0.02604 0.13472 -0.02683 0.14028 C -0.02787 0.14722 -0.02956 0.15393 -0.03073 0.16088 C -0.03464 0.18403 -0.02995 0.16528 -0.03646 0.18819 C -0.03763 0.20093 -0.03815 0.21042 -0.04024 0.22245 C -0.04206 0.23264 -0.04414 0.24282 -0.0461 0.25324 C -0.0474 0.25995 -0.04896 0.26667 -0.04987 0.27361 C -0.05469 0.3081 -0.05209 0.29213 -0.05756 0.32153 C -0.06016 0.3588 -0.05743 0.33773 -0.06341 0.36597 C -0.06407 0.36944 -0.0642 0.37315 -0.06524 0.37616 C -0.06615 0.37893 -0.06784 0.38079 -0.06914 0.3831 C -0.0737 0.40741 -0.07071 0.39768 -0.07683 0.41389 C -0.07813 0.4206 -0.07917 0.42963 -0.08256 0.43426 C -0.08412 0.43657 -0.08646 0.43657 -0.08828 0.43773 C -0.09284 0.4618 -0.08828 0.45602 -0.09792 0.4618 C -0.10052 0.46852 -0.10131 0.47963 -0.1056 0.48218 C -0.10756 0.48333 -0.11003 0.4831 -0.11133 0.48565 L -0.11133 0.49259 " pathEditMode="relative" ptsTypes="AAAAAAAAAAAAAAAAAAAAAAA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4050" y="857250"/>
            <a:ext cx="8487584" cy="18288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– 2 = ?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3477309"/>
            <a:ext cx="4683803" cy="10239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4922171"/>
            <a:ext cx="4683803" cy="10239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922172"/>
            <a:ext cx="4683803" cy="10239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3525391"/>
            <a:ext cx="4683803" cy="10239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64605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51084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50021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58967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088" y="510868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11" y="1879600"/>
            <a:ext cx="3795010" cy="3614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9342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4523" y="853633"/>
            <a:ext cx="8974153" cy="179431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14 – 7 = 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2" y="3220361"/>
            <a:ext cx="4683803" cy="111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4911963"/>
            <a:ext cx="4683803" cy="111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911964"/>
            <a:ext cx="4683803" cy="111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3220361"/>
            <a:ext cx="4683803" cy="111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61356" y="342742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51846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50783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6" y="341913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16" y="1654151"/>
            <a:ext cx="3536856" cy="35368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7831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2521" y="714782"/>
            <a:ext cx="7866959" cy="20500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14 – 5 = 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873863"/>
            <a:ext cx="4683803" cy="111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4873863"/>
            <a:ext cx="4683803" cy="111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140" y="3446351"/>
            <a:ext cx="4683803" cy="111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3477083"/>
            <a:ext cx="4683803" cy="111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68415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21893" y="354820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50402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50726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4362086" y="1739795"/>
            <a:ext cx="4359426" cy="34512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1654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4752" y="1019736"/>
            <a:ext cx="6022497" cy="19982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11 – 5 = 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3399969"/>
            <a:ext cx="4683803" cy="1177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4882931"/>
            <a:ext cx="4683803" cy="1177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882932"/>
            <a:ext cx="4683803" cy="1177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3448051"/>
            <a:ext cx="4683803" cy="1177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72225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52227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51164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66587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16861" r="9362" b="17111"/>
          <a:stretch/>
        </p:blipFill>
        <p:spPr>
          <a:xfrm>
            <a:off x="4400549" y="1695451"/>
            <a:ext cx="4305301" cy="30153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6548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8149" y="875520"/>
            <a:ext cx="6135703" cy="2142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16 – 9 = 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552" y="5213335"/>
            <a:ext cx="4683803" cy="105739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3714594"/>
            <a:ext cx="4683803" cy="105739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229108"/>
            <a:ext cx="4683803" cy="105739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3718027"/>
            <a:ext cx="4683803" cy="105739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41745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941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3733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90446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751" b="95108" l="2647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3927666" y="1082937"/>
            <a:ext cx="5049192" cy="36278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8698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530" y="1510605"/>
            <a:ext cx="844398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TRỪ (CÓ NHỚ) TRONG PHẠM VI 20 (TIẾP THEO)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300</Words>
  <Application>Microsoft Office PowerPoint</Application>
  <PresentationFormat>Custom</PresentationFormat>
  <Paragraphs>109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43</cp:revision>
  <dcterms:created xsi:type="dcterms:W3CDTF">2020-09-23T04:55:21Z</dcterms:created>
  <dcterms:modified xsi:type="dcterms:W3CDTF">2021-10-07T02:48:55Z</dcterms:modified>
</cp:coreProperties>
</file>