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9" r:id="rId2"/>
    <p:sldId id="270" r:id="rId3"/>
    <p:sldId id="287" r:id="rId4"/>
    <p:sldId id="288" r:id="rId5"/>
    <p:sldId id="289" r:id="rId6"/>
    <p:sldId id="290" r:id="rId7"/>
    <p:sldId id="296" r:id="rId8"/>
    <p:sldId id="295" r:id="rId9"/>
    <p:sldId id="291" r:id="rId10"/>
    <p:sldId id="294" r:id="rId11"/>
    <p:sldId id="292" r:id="rId12"/>
    <p:sldId id="29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109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0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4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69391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0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1969" y="1648606"/>
            <a:ext cx="844814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E, 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6837362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095376" y="1428751"/>
            <a:ext cx="39782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66652" y="1962496"/>
            <a:ext cx="3638433" cy="7768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94382"/>
      </p:ext>
    </p:extLst>
  </p:cSld>
  <p:clrMapOvr>
    <a:masterClrMapping/>
  </p:clrMapOvr>
  <p:transition advClick="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22759" y="3429000"/>
            <a:ext cx="8763000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Tô ch</a:t>
            </a:r>
            <a:r>
              <a:rPr lang="en-US" alt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 hoa: </a:t>
            </a:r>
            <a:r>
              <a:rPr lang="en-US" alt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E, Ê</a:t>
            </a:r>
            <a:r>
              <a:rPr 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759" y="4736168"/>
            <a:ext cx="10533320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Viết từ ứng dụng câu ứng dụng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26" y="381000"/>
            <a:ext cx="35814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3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87612" y="637407"/>
            <a:ext cx="7216775" cy="6105298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071283" y="220775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782" y="840210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283" y="147072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7238" y="494228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283" y="3536966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283" y="428507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85206" y="357383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466474" y="908270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charset="0"/>
                <a:ea typeface="Arial" panose="020B0604020202020204" pitchFamily="34" charset="0"/>
                <a:cs typeface="UTM Avo" panose="02040603050506020204" charset="0"/>
              </a:rPr>
              <a:t>Tô chữ hoa E, Ê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170" y="1708485"/>
            <a:ext cx="10260025" cy="38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88029" y="423306"/>
            <a:ext cx="8320314" cy="83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57146"/>
            <a:ext cx="3627755" cy="53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21" y="1254098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8"/>
                </p14:media>
              </p:ext>
            </p:extLst>
          </p:nvPr>
        </p:nvPicPr>
        <p:blipFill rotWithShape="1">
          <a:blip r:embed="rId5"/>
          <a:srcRect l="24925" t="8182" r="30855"/>
          <a:stretch/>
        </p:blipFill>
        <p:spPr>
          <a:xfrm>
            <a:off x="6591300" y="834887"/>
            <a:ext cx="4972050" cy="5533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1" y="1180006"/>
            <a:ext cx="3627755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6"/>
                </p14:media>
              </p:ext>
            </p:extLst>
          </p:nvPr>
        </p:nvPicPr>
        <p:blipFill rotWithShape="1">
          <a:blip r:embed="rId5"/>
          <a:srcRect l="26505" t="6402" r="33708"/>
          <a:stretch/>
        </p:blipFill>
        <p:spPr>
          <a:xfrm>
            <a:off x="6096000" y="504825"/>
            <a:ext cx="4419601" cy="584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5" y="978393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80434" y="3019896"/>
            <a:ext cx="8519162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         </a:t>
            </a:r>
            <a:r>
              <a:rPr lang="en-US" altLang="en-US" sz="60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367B-5605-4314-821C-4CF4B9C0F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19" y="2796377"/>
            <a:ext cx="1822520" cy="218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EF7B4-CDD0-40D4-9EF4-4F299120D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90" y="2777327"/>
            <a:ext cx="1885969" cy="21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" y="475933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5BD93-CF32-4E13-9AEC-DAB4D55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10" y="588637"/>
            <a:ext cx="7143110" cy="62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7179" y="369258"/>
            <a:ext cx="10047147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 từ, câu ứng dụng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7859" y="181117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23479" y="3440151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1976" y="2004579"/>
            <a:ext cx="302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3636" y="2722365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101</Words>
  <Application>Microsoft Office PowerPoint</Application>
  <PresentationFormat>Widescreen</PresentationFormat>
  <Paragraphs>23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等线</vt:lpstr>
      <vt:lpstr>HP001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2022-02-24T02:58:09Z</dcterms:created>
  <dcterms:modified xsi:type="dcterms:W3CDTF">2022-05-03T01:50:13Z</dcterms:modified>
</cp:coreProperties>
</file>