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23"/>
  </p:notesMasterIdLst>
  <p:sldIdLst>
    <p:sldId id="300" r:id="rId2"/>
    <p:sldId id="1463" r:id="rId3"/>
    <p:sldId id="389" r:id="rId4"/>
    <p:sldId id="390" r:id="rId5"/>
    <p:sldId id="405" r:id="rId6"/>
    <p:sldId id="1467" r:id="rId7"/>
    <p:sldId id="1466" r:id="rId8"/>
    <p:sldId id="397" r:id="rId9"/>
    <p:sldId id="1465" r:id="rId10"/>
    <p:sldId id="412" r:id="rId11"/>
    <p:sldId id="395" r:id="rId12"/>
    <p:sldId id="406" r:id="rId13"/>
    <p:sldId id="403" r:id="rId14"/>
    <p:sldId id="413" r:id="rId15"/>
    <p:sldId id="1469" r:id="rId16"/>
    <p:sldId id="1464" r:id="rId17"/>
    <p:sldId id="374" r:id="rId18"/>
    <p:sldId id="404" r:id="rId19"/>
    <p:sldId id="382" r:id="rId20"/>
    <p:sldId id="1470" r:id="rId21"/>
    <p:sldId id="301" r:id="rId22"/>
  </p:sldIdLst>
  <p:sldSz cx="12192000" cy="6858000"/>
  <p:notesSz cx="6858000" cy="9144000"/>
  <p:embeddedFontLst>
    <p:embeddedFont>
      <p:font typeface="SimSun" panose="02010600030101010101" pitchFamily="2" charset="-122"/>
      <p:regular r:id="rId24"/>
    </p:embeddedFont>
    <p:embeddedFont>
      <p:font typeface="VNI-Helve" pitchFamily="2" charset="0"/>
      <p:regular r:id="rId25"/>
      <p:bold r:id="rId26"/>
      <p:italic r:id="rId27"/>
      <p:boldItalic r:id="rId28"/>
    </p:embeddedFont>
    <p:embeddedFont>
      <p:font typeface="HP001" panose="020B0603050302020204" pitchFamily="34" charset="0"/>
      <p:regular r:id="rId29"/>
      <p:bold r:id="rId30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C3F282-5B4D-D97A-0338-4A85119400B4}" name="admin" initials="a" userId="admi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99"/>
    <a:srgbClr val="FF8119"/>
    <a:srgbClr val="FF7707"/>
    <a:srgbClr val="FFAF6C"/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>
        <p:scale>
          <a:sx n="60" d="100"/>
          <a:sy n="60" d="100"/>
        </p:scale>
        <p:origin x="107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9AEFE72-17CA-4AA1-B0DF-24D02DAAEA25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BA53C91D-9CE2-4B3C-AE6D-D8C39201C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4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4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8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96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03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5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1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2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4.pn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686551" y="1648606"/>
            <a:ext cx="10818987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Ông giẳng ông giăng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01C771E2-F99F-4855-9DF8-D136A7E1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06477"/>
            <a:ext cx="11303000" cy="6748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73734" descr="PPT素材-18">
            <a:extLst>
              <a:ext uri="{FF2B5EF4-FFF2-40B4-BE49-F238E27FC236}">
                <a16:creationId xmlns:a16="http://schemas.microsoft.com/office/drawing/2014/main" id="{09099ECE-F083-42CA-AEB1-C5DAEBCC9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28DE8BD5-5AA1-4C7C-A988-2FFA899B9D8C}"/>
              </a:ext>
            </a:extLst>
          </p:cNvPr>
          <p:cNvSpPr txBox="1"/>
          <p:nvPr/>
        </p:nvSpPr>
        <p:spPr>
          <a:xfrm>
            <a:off x="1984943" y="3147142"/>
            <a:ext cx="7568734" cy="209287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tiếp</a:t>
            </a:r>
            <a:r>
              <a:rPr lang="en-US" altLang="en-US" sz="64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đoạn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thơ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8012861F-C45F-4152-B9AE-E7CC76F1C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>
          <a:xfrm>
            <a:off x="0" y="0"/>
            <a:ext cx="12192000" cy="6436311"/>
          </a:xfrm>
          <a:prstGeom prst="rect">
            <a:avLst/>
          </a:prstGeom>
        </p:spPr>
      </p:pic>
      <p:sp>
        <p:nvSpPr>
          <p:cNvPr id="8" name="6-Point Star 2">
            <a:extLst>
              <a:ext uri="{FF2B5EF4-FFF2-40B4-BE49-F238E27FC236}">
                <a16:creationId xmlns:a16="http://schemas.microsoft.com/office/drawing/2014/main" id="{B73C99D6-7F1B-49A8-88BF-259D157FF749}"/>
              </a:ext>
            </a:extLst>
          </p:cNvPr>
          <p:cNvSpPr/>
          <p:nvPr/>
        </p:nvSpPr>
        <p:spPr>
          <a:xfrm>
            <a:off x="1494043" y="1320370"/>
            <a:ext cx="316195" cy="4379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</a:t>
            </a:r>
          </a:p>
        </p:txBody>
      </p:sp>
      <p:sp>
        <p:nvSpPr>
          <p:cNvPr id="9" name="6-Point Star 8">
            <a:extLst>
              <a:ext uri="{FF2B5EF4-FFF2-40B4-BE49-F238E27FC236}">
                <a16:creationId xmlns:a16="http://schemas.microsoft.com/office/drawing/2014/main" id="{B7CE36FC-56A1-4F4D-B03F-B0541A0856DF}"/>
              </a:ext>
            </a:extLst>
          </p:cNvPr>
          <p:cNvSpPr/>
          <p:nvPr/>
        </p:nvSpPr>
        <p:spPr>
          <a:xfrm>
            <a:off x="6595196" y="1338095"/>
            <a:ext cx="316195" cy="4379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E46D67-85BB-4B86-A7E5-51B5F6ABDB2B}"/>
              </a:ext>
            </a:extLst>
          </p:cNvPr>
          <p:cNvSpPr/>
          <p:nvPr/>
        </p:nvSpPr>
        <p:spPr>
          <a:xfrm>
            <a:off x="6938726" y="1367452"/>
            <a:ext cx="4572000" cy="3933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Bắt chai bỏ giỏ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Cái đỏ ẵm </a:t>
            </a:r>
            <a:r>
              <a:rPr lang="en-US" sz="24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đánh cá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Có rá </a:t>
            </a:r>
            <a:r>
              <a:rPr lang="en-US" sz="24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vo</a:t>
            </a:r>
            <a:r>
              <a:rPr lang="en-US" sz="24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gạo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Có gáo múc 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Cái </a:t>
            </a:r>
            <a:r>
              <a:rPr lang="en-US" sz="240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lược</a:t>
            </a:r>
            <a:r>
              <a:rPr lang="en-US" sz="24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chải đầu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 </a:t>
            </a:r>
            <a:r>
              <a:rPr lang="en-US" sz="240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trâu</a:t>
            </a:r>
            <a:r>
              <a:rPr lang="en-US" sz="24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cày </a:t>
            </a:r>
            <a:r>
              <a:rPr lang="en-US" sz="24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chiêm</a:t>
            </a:r>
            <a:endParaRPr lang="en-US" sz="2400" dirty="0">
              <a:solidFill>
                <a:srgbClr val="0070C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ái liềm cắt lá </a:t>
            </a:r>
            <a:r>
              <a:rPr lang="en-US" sz="24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17FE6A-4875-4951-A105-944A17875DAB}"/>
              </a:ext>
            </a:extLst>
          </p:cNvPr>
          <p:cNvSpPr/>
          <p:nvPr/>
        </p:nvSpPr>
        <p:spPr>
          <a:xfrm>
            <a:off x="1810238" y="1261978"/>
            <a:ext cx="4572000" cy="4443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giẳng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giăng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Xuống chơi nhà </a:t>
            </a:r>
            <a:r>
              <a:rPr lang="en-US" sz="24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endParaRPr lang="en-US" sz="2400" dirty="0">
              <a:solidFill>
                <a:srgbClr val="0070C0"/>
              </a:solidFill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Có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bầu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 có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bạn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VNI-Helve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Có ván </a:t>
            </a:r>
            <a:r>
              <a:rPr lang="en-US" sz="24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cơm</a:t>
            </a:r>
            <a:r>
              <a:rPr lang="en-US" sz="2400" dirty="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xôi</a:t>
            </a:r>
            <a:endParaRPr lang="en-US" sz="2400" dirty="0">
              <a:solidFill>
                <a:srgbClr val="0070C0"/>
              </a:solidFill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́ nồi </a:t>
            </a:r>
            <a:r>
              <a:rPr lang="en-US" sz="240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cơm</a:t>
            </a:r>
            <a:r>
              <a:rPr lang="en-US" sz="24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nếp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đệp bánh </a:t>
            </a:r>
            <a:r>
              <a:rPr lang="en-US" sz="24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chưng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</a:t>
            </a:r>
            <a:r>
              <a:rPr lang="en-US" sz="240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lưng</a:t>
            </a:r>
            <a:r>
              <a:rPr lang="en-US" sz="24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hũ </a:t>
            </a:r>
            <a:r>
              <a:rPr lang="en-US" sz="24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rượu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khướu đánh </a:t>
            </a:r>
            <a:r>
              <a:rPr lang="en-US" sz="24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đu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070C0"/>
                </a:solidFill>
                <a:latin typeface="UTM Avo"/>
              </a:rPr>
              <a:t>Thằng cu vỗ chài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4ACCE0-1F41-4F5C-A9BD-1007F2984882}"/>
              </a:ext>
            </a:extLst>
          </p:cNvPr>
          <p:cNvSpPr/>
          <p:nvPr/>
        </p:nvSpPr>
        <p:spPr>
          <a:xfrm>
            <a:off x="3384749" y="634947"/>
            <a:ext cx="4530407" cy="56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giẳng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giăng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BD3BA-34FB-4F6A-A6E4-E1BBBDAF98B9}"/>
              </a:ext>
            </a:extLst>
          </p:cNvPr>
          <p:cNvSpPr txBox="1"/>
          <p:nvPr/>
        </p:nvSpPr>
        <p:spPr>
          <a:xfrm>
            <a:off x="8331751" y="5569230"/>
            <a:ext cx="233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dao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9AA6181-4093-4653-B3BB-83CAF2F80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3"/>
          <a:stretch/>
        </p:blipFill>
        <p:spPr>
          <a:xfrm>
            <a:off x="0" y="-8807"/>
            <a:ext cx="12192000" cy="6367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AA5FE-111F-429A-BF25-9195A8620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079" y="-31955"/>
            <a:ext cx="2181225" cy="2238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EB9DA-10BE-421D-913E-D3E3A2A7E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93" y="52666"/>
            <a:ext cx="2225213" cy="1757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115B7-64FC-4D36-AA7E-AEDCAE707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33" y="1929353"/>
            <a:ext cx="2210465" cy="1814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836D1-F8F7-41BC-9C14-831F68FCD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25" y="4021238"/>
            <a:ext cx="2030863" cy="2337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99DB7B-0269-434B-BA0A-2BDF31D51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313" y="5245911"/>
            <a:ext cx="2105025" cy="1616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2685AD-DD01-4E6C-91F3-57F8A57D9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9915" y="5161933"/>
            <a:ext cx="3680443" cy="16872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1D586B-3115-4F0B-8393-579365C54122}"/>
              </a:ext>
            </a:extLst>
          </p:cNvPr>
          <p:cNvSpPr/>
          <p:nvPr/>
        </p:nvSpPr>
        <p:spPr>
          <a:xfrm>
            <a:off x="2754209" y="396662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giẳng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giăng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Xuống chơi nhà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endParaRPr lang="en-US" sz="2800" dirty="0">
              <a:solidFill>
                <a:srgbClr val="0070C0"/>
              </a:solidFill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Có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bầu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 có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bạn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VNI-Helve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Có ván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cơm</a:t>
            </a:r>
            <a:r>
              <a:rPr lang="en-US" sz="2800" dirty="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xôi</a:t>
            </a:r>
            <a:endParaRPr lang="en-US" sz="2800" dirty="0">
              <a:solidFill>
                <a:srgbClr val="0070C0"/>
              </a:solidFill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́ nồi </a:t>
            </a:r>
            <a:r>
              <a:rPr lang="en-US" sz="280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cơm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nếp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đệp bánh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chưng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</a:t>
            </a:r>
            <a:r>
              <a:rPr lang="en-US" sz="280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lưng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hũ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rượu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khướu đánh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đu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</a:rPr>
              <a:t>Thằng cu vỗ chài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90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D2343E6-D9FA-40A6-A5D2-DE677ECC5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>
          <a:xfrm>
            <a:off x="-20690" y="0"/>
            <a:ext cx="12212690" cy="6409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8412BE-CF26-49D1-B92C-3D1E3AC83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02" y="316810"/>
            <a:ext cx="2181225" cy="2238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017BA8-74DD-4628-9928-AC8461F5D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72" y="1736633"/>
            <a:ext cx="3085130" cy="2837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EEA0D9-20E2-4CC4-8650-96457D0FA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67" y="275302"/>
            <a:ext cx="2878522" cy="1461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258AC5-876B-4D09-AC31-9D7BE5A00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498" y="4573648"/>
            <a:ext cx="3147730" cy="2112287"/>
          </a:xfrm>
          <a:prstGeom prst="rect">
            <a:avLst/>
          </a:prstGeom>
        </p:spPr>
      </p:pic>
      <p:pic>
        <p:nvPicPr>
          <p:cNvPr id="16" name="Picture 4" descr="Nước nhiều hơn củi. – Hội Thánh Tin Lành Vườn Nho Arizona | A Family Church">
            <a:extLst>
              <a:ext uri="{FF2B5EF4-FFF2-40B4-BE49-F238E27FC236}">
                <a16:creationId xmlns:a16="http://schemas.microsoft.com/office/drawing/2014/main" id="{71EEDC7C-43EA-49D4-A196-22A220CE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36" y="4905498"/>
            <a:ext cx="3624216" cy="1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Xóm Lược và nghề chế tác sừng - Tạp Chí Điện Tử TTV">
            <a:extLst>
              <a:ext uri="{FF2B5EF4-FFF2-40B4-BE49-F238E27FC236}">
                <a16:creationId xmlns:a16="http://schemas.microsoft.com/office/drawing/2014/main" id="{49CD010C-09D1-412C-8A9C-473FC732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02" y="4178723"/>
            <a:ext cx="2541232" cy="2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2AFD48-D196-4507-823D-A2C1B53D7833}"/>
              </a:ext>
            </a:extLst>
          </p:cNvPr>
          <p:cNvSpPr/>
          <p:nvPr/>
        </p:nvSpPr>
        <p:spPr>
          <a:xfrm>
            <a:off x="4684228" y="225986"/>
            <a:ext cx="4572000" cy="445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Bắt chai bỏ giỏ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Cái đỏ ẵm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đánh 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Có rá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vo</a:t>
            </a: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gạo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Có gáo múc 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Cái </a:t>
            </a:r>
            <a:r>
              <a:rPr lang="en-US" sz="280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lược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chải đầu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 </a:t>
            </a:r>
            <a:r>
              <a:rPr lang="en-US" sz="280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trâu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cày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chiêm</a:t>
            </a:r>
            <a:endParaRPr lang="en-US" sz="2800" dirty="0">
              <a:solidFill>
                <a:srgbClr val="0070C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ái liềm cắt lá </a:t>
            </a: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6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CAE8F-BB13-4270-85BD-DF3E48CAAABE}"/>
              </a:ext>
            </a:extLst>
          </p:cNvPr>
          <p:cNvSpPr txBox="1"/>
          <p:nvPr/>
        </p:nvSpPr>
        <p:spPr>
          <a:xfrm>
            <a:off x="2835872" y="2471144"/>
            <a:ext cx="5585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i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đọc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5" name="Picture 6" descr="Sun Smile Sticker by Canticos World for iOS &amp; Android | GIPHY">
            <a:extLst>
              <a:ext uri="{FF2B5EF4-FFF2-40B4-BE49-F238E27FC236}">
                <a16:creationId xmlns:a16="http://schemas.microsoft.com/office/drawing/2014/main" id="{7D3C16AE-C030-4240-A3F3-001BB9081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7589370" y="1641624"/>
            <a:ext cx="2744792" cy="28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36148F-B7D9-4978-A106-931AD444F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>
          <a:xfrm>
            <a:off x="0" y="0"/>
            <a:ext cx="12192000" cy="64451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246F62-5DBF-4FC9-A5A1-623156E48CCE}"/>
              </a:ext>
            </a:extLst>
          </p:cNvPr>
          <p:cNvSpPr/>
          <p:nvPr/>
        </p:nvSpPr>
        <p:spPr>
          <a:xfrm>
            <a:off x="6114978" y="1018400"/>
            <a:ext cx="4572000" cy="445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Bắt chai bỏ giỏ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Cái đỏ ẵm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đánh 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Có rá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vo</a:t>
            </a: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gạo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Có gáo múc 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Cái </a:t>
            </a:r>
            <a:r>
              <a:rPr lang="en-US" sz="280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lược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chải đầu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 </a:t>
            </a:r>
            <a:r>
              <a:rPr lang="en-US" sz="280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trâu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cày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chiêm</a:t>
            </a:r>
            <a:endParaRPr lang="en-US" sz="2800" dirty="0">
              <a:solidFill>
                <a:srgbClr val="0070C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ái liềm cắt lá </a:t>
            </a: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23F49-1BAD-4CAD-8153-BC48DDD866DA}"/>
              </a:ext>
            </a:extLst>
          </p:cNvPr>
          <p:cNvSpPr/>
          <p:nvPr/>
        </p:nvSpPr>
        <p:spPr>
          <a:xfrm>
            <a:off x="986490" y="912926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giẳng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giăng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Xuống chơi nhà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endParaRPr lang="en-US" sz="2800" dirty="0">
              <a:solidFill>
                <a:srgbClr val="0070C0"/>
              </a:solidFill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Có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bầu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 có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bạn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VNI-Helve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Có ván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cơm</a:t>
            </a:r>
            <a:r>
              <a:rPr lang="en-US" sz="2800" dirty="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xôi</a:t>
            </a:r>
            <a:endParaRPr lang="en-US" sz="2800" dirty="0">
              <a:solidFill>
                <a:srgbClr val="0070C0"/>
              </a:solidFill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́ nồi </a:t>
            </a:r>
            <a:r>
              <a:rPr lang="en-US" sz="280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cơm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nếp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đệp bánh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chưng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</a:t>
            </a:r>
            <a:r>
              <a:rPr lang="en-US" sz="280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lưng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hũ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rượu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khướu đánh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đu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</a:rPr>
              <a:t>Thằng cu vỗ chài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A5C4F-832A-41D5-922A-E7343FC50BD7}"/>
              </a:ext>
            </a:extLst>
          </p:cNvPr>
          <p:cNvSpPr/>
          <p:nvPr/>
        </p:nvSpPr>
        <p:spPr>
          <a:xfrm>
            <a:off x="3015966" y="211252"/>
            <a:ext cx="5085046" cy="627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giẳng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giăng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5BD90-A86A-4C59-B97B-7D3AD8890521}"/>
              </a:ext>
            </a:extLst>
          </p:cNvPr>
          <p:cNvSpPr txBox="1"/>
          <p:nvPr/>
        </p:nvSpPr>
        <p:spPr>
          <a:xfrm>
            <a:off x="6633512" y="5652685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dao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1F9B417-8715-4143-A751-87B640609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5" name="图片 8196" descr="20">
            <a:extLst>
              <a:ext uri="{FF2B5EF4-FFF2-40B4-BE49-F238E27FC236}">
                <a16:creationId xmlns:a16="http://schemas.microsoft.com/office/drawing/2014/main" id="{35A8A868-0F4D-4350-9E20-D28FDE4D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93" y="1"/>
            <a:ext cx="1148695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8197">
            <a:extLst>
              <a:ext uri="{FF2B5EF4-FFF2-40B4-BE49-F238E27FC236}">
                <a16:creationId xmlns:a16="http://schemas.microsoft.com/office/drawing/2014/main" id="{79907141-E18E-414A-B409-F8FA20B015DD}"/>
              </a:ext>
            </a:extLst>
          </p:cNvPr>
          <p:cNvSpPr txBox="1"/>
          <p:nvPr/>
        </p:nvSpPr>
        <p:spPr>
          <a:xfrm>
            <a:off x="5527722" y="2147821"/>
            <a:ext cx="3889548" cy="3021651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dirty="0" err="1">
                <a:solidFill>
                  <a:prstClr val="black"/>
                </a:solidFill>
                <a:latin typeface="UTM Avo"/>
                <a:ea typeface="SimSun" panose="02010600030101010101" pitchFamily="2" charset="-122"/>
              </a:rPr>
              <a:t>Thư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 </a:t>
            </a:r>
            <a:r>
              <a:rPr lang="en-US" altLang="zh-CN" sz="9600" b="1" dirty="0" err="1">
                <a:solidFill>
                  <a:prstClr val="black"/>
                </a:solidFill>
                <a:latin typeface="UTM Avo"/>
                <a:ea typeface="SimSun" panose="02010600030101010101" pitchFamily="2" charset="-122"/>
              </a:rPr>
              <a:t>giãn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74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A80E92E-9C04-4B3A-9C98-166C5EEFC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7"/>
          <a:stretch/>
        </p:blipFill>
        <p:spPr>
          <a:xfrm>
            <a:off x="0" y="0"/>
            <a:ext cx="12192000" cy="64185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63FD03-ACB4-40D2-9D62-8C5BA4155C5C}"/>
              </a:ext>
            </a:extLst>
          </p:cNvPr>
          <p:cNvSpPr/>
          <p:nvPr/>
        </p:nvSpPr>
        <p:spPr>
          <a:xfrm>
            <a:off x="2387065" y="4660739"/>
            <a:ext cx="4572000" cy="580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trâu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cày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chiêm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hông phải ai cũng biết: Nông dân Việt điều khiển trâu bò ra sao? - Báo Tri  Thức &amp; Cuộc Sống">
            <a:extLst>
              <a:ext uri="{FF2B5EF4-FFF2-40B4-BE49-F238E27FC236}">
                <a16:creationId xmlns:a16="http://schemas.microsoft.com/office/drawing/2014/main" id="{8E977C6F-2861-410E-90FC-F45752CD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59" y="805133"/>
            <a:ext cx="4808856" cy="37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iềm phát cỏ - Liềm cắt lúa | Công Cụ Tốt | Tiki">
            <a:extLst>
              <a:ext uri="{FF2B5EF4-FFF2-40B4-BE49-F238E27FC236}">
                <a16:creationId xmlns:a16="http://schemas.microsoft.com/office/drawing/2014/main" id="{AABF2D57-EC0F-400B-8B43-1F8CC157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997" y="805134"/>
            <a:ext cx="4266817" cy="37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DC14E3-228F-43A9-82BF-F691A436EC65}"/>
              </a:ext>
            </a:extLst>
          </p:cNvPr>
          <p:cNvSpPr/>
          <p:nvPr/>
        </p:nvSpPr>
        <p:spPr>
          <a:xfrm>
            <a:off x="7530538" y="4660739"/>
            <a:ext cx="4089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Cái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liềm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cắt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VNI-Helve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Arial" panose="020B0604020202020204" pitchFamily="34" charset="0"/>
                <a:cs typeface="VNI-Helve" pitchFamily="2" charset="0"/>
              </a:rPr>
              <a:t>lúa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8" name="Picture 3" descr="E:\0000000我图PPT\00001PNG素材\儿童卡通\1124.png">
            <a:extLst>
              <a:ext uri="{FF2B5EF4-FFF2-40B4-BE49-F238E27FC236}">
                <a16:creationId xmlns:a16="http://schemas.microsoft.com/office/drawing/2014/main" id="{C9A50F8B-7517-4609-83B6-346C6F7E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466"/>
            <a:ext cx="3133795" cy="470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54D51-81C9-40FD-8745-38957C9991DA}"/>
              </a:ext>
            </a:extLst>
          </p:cNvPr>
          <p:cNvSpPr/>
          <p:nvPr/>
        </p:nvSpPr>
        <p:spPr>
          <a:xfrm>
            <a:off x="-2628" y="359775"/>
            <a:ext cx="218581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60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Chú </a:t>
            </a:r>
          </a:p>
          <a:p>
            <a:pPr algn="ctr"/>
            <a:r>
              <a:rPr lang="vi-VN" sz="60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thích</a:t>
            </a:r>
            <a:endParaRPr lang="en-US" sz="60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irror&#10;&#10;Description automatically generated">
            <a:extLst>
              <a:ext uri="{FF2B5EF4-FFF2-40B4-BE49-F238E27FC236}">
                <a16:creationId xmlns:a16="http://schemas.microsoft.com/office/drawing/2014/main" id="{504D315A-FBE7-451A-93BF-3BA864456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>
          <a:xfrm>
            <a:off x="0" y="0"/>
            <a:ext cx="12192000" cy="6436311"/>
          </a:xfrm>
          <a:prstGeom prst="rect">
            <a:avLst/>
          </a:prstGeom>
        </p:spPr>
      </p:pic>
      <p:pic>
        <p:nvPicPr>
          <p:cNvPr id="4" name="图片 73732" descr="PPT素材-12">
            <a:extLst>
              <a:ext uri="{FF2B5EF4-FFF2-40B4-BE49-F238E27FC236}">
                <a16:creationId xmlns:a16="http://schemas.microsoft.com/office/drawing/2014/main" id="{61559F5C-BE68-4BC4-9541-03C8340E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7" y="255639"/>
            <a:ext cx="10815484" cy="608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7B322-FD93-4E18-90E5-EA3D5CAF00F8}"/>
              </a:ext>
            </a:extLst>
          </p:cNvPr>
          <p:cNvSpPr txBox="1"/>
          <p:nvPr/>
        </p:nvSpPr>
        <p:spPr>
          <a:xfrm>
            <a:off x="2628386" y="2932114"/>
            <a:ext cx="7222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72150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A8244C8-90FB-4C5C-B88A-71B891880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7"/>
          <a:stretch/>
        </p:blipFill>
        <p:spPr>
          <a:xfrm>
            <a:off x="0" y="0"/>
            <a:ext cx="12192000" cy="6418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FD0CA-D5AA-4864-8B7C-0505E0E37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8" y="2369574"/>
            <a:ext cx="7708491" cy="3460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1925E-D64C-408B-BF0D-0625E21AE495}"/>
              </a:ext>
            </a:extLst>
          </p:cNvPr>
          <p:cNvSpPr txBox="1"/>
          <p:nvPr/>
        </p:nvSpPr>
        <p:spPr>
          <a:xfrm>
            <a:off x="8436078" y="0"/>
            <a:ext cx="37559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srgbClr val="FF0000"/>
                </a:solidFill>
              </a:rPr>
              <a:t>Trao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đổi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nhóm</a:t>
            </a:r>
            <a:r>
              <a:rPr lang="en-US" sz="2800" b="1" kern="0" dirty="0">
                <a:solidFill>
                  <a:srgbClr val="FF0000"/>
                </a:solidFill>
              </a:rPr>
              <a:t> 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3037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1F9B417-8715-4143-A751-87B640609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>
          <a:xfrm>
            <a:off x="0" y="-1"/>
            <a:ext cx="12192000" cy="6409679"/>
          </a:xfrm>
          <a:prstGeom prst="rect">
            <a:avLst/>
          </a:prstGeom>
        </p:spPr>
      </p:pic>
      <p:pic>
        <p:nvPicPr>
          <p:cNvPr id="5" name="图片 8196" descr="20">
            <a:extLst>
              <a:ext uri="{FF2B5EF4-FFF2-40B4-BE49-F238E27FC236}">
                <a16:creationId xmlns:a16="http://schemas.microsoft.com/office/drawing/2014/main" id="{35A8A868-0F4D-4350-9E20-D28FDE4D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93" y="1"/>
            <a:ext cx="1148695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8197">
            <a:extLst>
              <a:ext uri="{FF2B5EF4-FFF2-40B4-BE49-F238E27FC236}">
                <a16:creationId xmlns:a16="http://schemas.microsoft.com/office/drawing/2014/main" id="{79907141-E18E-414A-B409-F8FA20B015DD}"/>
              </a:ext>
            </a:extLst>
          </p:cNvPr>
          <p:cNvSpPr txBox="1"/>
          <p:nvPr/>
        </p:nvSpPr>
        <p:spPr>
          <a:xfrm>
            <a:off x="4800572" y="2708339"/>
            <a:ext cx="5754567" cy="1174992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Khởi động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8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36148F-B7D9-4978-A106-931AD444F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>
          <a:xfrm>
            <a:off x="0" y="0"/>
            <a:ext cx="12192000" cy="64363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246F62-5DBF-4FC9-A5A1-623156E48CCE}"/>
              </a:ext>
            </a:extLst>
          </p:cNvPr>
          <p:cNvSpPr/>
          <p:nvPr/>
        </p:nvSpPr>
        <p:spPr>
          <a:xfrm>
            <a:off x="6114978" y="1018400"/>
            <a:ext cx="4572000" cy="445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Bắt chai bỏ giỏ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Cái đỏ ẵm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đánh 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Có rá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vo</a:t>
            </a: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gạo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Có gáo múc 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Cái </a:t>
            </a:r>
            <a:r>
              <a:rPr lang="en-US" sz="280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lược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chải đầu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 </a:t>
            </a:r>
            <a:r>
              <a:rPr lang="en-US" sz="280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trâu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cày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chiêm</a:t>
            </a:r>
            <a:endParaRPr lang="en-US" sz="2800" dirty="0">
              <a:solidFill>
                <a:srgbClr val="0070C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ái liềm cắt lá </a:t>
            </a: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23F49-1BAD-4CAD-8153-BC48DDD866DA}"/>
              </a:ext>
            </a:extLst>
          </p:cNvPr>
          <p:cNvSpPr/>
          <p:nvPr/>
        </p:nvSpPr>
        <p:spPr>
          <a:xfrm>
            <a:off x="986490" y="912926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giẳng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giăng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Xuống chơi nhà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endParaRPr lang="en-US" sz="2800" dirty="0">
              <a:solidFill>
                <a:srgbClr val="0070C0"/>
              </a:solidFill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Có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bầu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 có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bạn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VNI-Helve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Có ván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cơm</a:t>
            </a:r>
            <a:r>
              <a:rPr lang="en-US" sz="2800" dirty="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xôi</a:t>
            </a:r>
            <a:endParaRPr lang="en-US" sz="2800" dirty="0">
              <a:solidFill>
                <a:srgbClr val="0070C0"/>
              </a:solidFill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́ nồi </a:t>
            </a:r>
            <a:r>
              <a:rPr lang="en-US" sz="280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cơm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nếp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đệp bánh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chưng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</a:t>
            </a:r>
            <a:r>
              <a:rPr lang="en-US" sz="280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lưng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hũ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rượu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khướu đánh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đu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</a:rPr>
              <a:t>Thằng cu vỗ chài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A5C4F-832A-41D5-922A-E7343FC50BD7}"/>
              </a:ext>
            </a:extLst>
          </p:cNvPr>
          <p:cNvSpPr/>
          <p:nvPr/>
        </p:nvSpPr>
        <p:spPr>
          <a:xfrm>
            <a:off x="3015966" y="211252"/>
            <a:ext cx="5085046" cy="627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giẳng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giăng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5BD90-A86A-4C59-B97B-7D3AD8890521}"/>
              </a:ext>
            </a:extLst>
          </p:cNvPr>
          <p:cNvSpPr txBox="1"/>
          <p:nvPr/>
        </p:nvSpPr>
        <p:spPr>
          <a:xfrm>
            <a:off x="6633512" y="5652685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dao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CDF4E-7846-46A4-8148-D1D1E638BFF8}"/>
              </a:ext>
            </a:extLst>
          </p:cNvPr>
          <p:cNvSpPr txBox="1"/>
          <p:nvPr/>
        </p:nvSpPr>
        <p:spPr>
          <a:xfrm>
            <a:off x="15819" y="56353"/>
            <a:ext cx="194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Đọc lại bài</a:t>
            </a:r>
          </a:p>
        </p:txBody>
      </p:sp>
    </p:spTree>
    <p:extLst>
      <p:ext uri="{BB962C8B-B14F-4D97-AF65-F5344CB8AC3E}">
        <p14:creationId xmlns:p14="http://schemas.microsoft.com/office/powerpoint/2010/main" val="12579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FC473-5FCA-4D0D-B366-FD954C070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27"/>
          <a:stretch/>
        </p:blipFill>
        <p:spPr>
          <a:xfrm>
            <a:off x="0" y="432618"/>
            <a:ext cx="12192000" cy="6425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CA9081-D791-4530-92CA-FF371A44A35B}"/>
              </a:ext>
            </a:extLst>
          </p:cNvPr>
          <p:cNvSpPr/>
          <p:nvPr/>
        </p:nvSpPr>
        <p:spPr>
          <a:xfrm>
            <a:off x="2317072" y="1773314"/>
            <a:ext cx="7102136" cy="3311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8197">
            <a:extLst>
              <a:ext uri="{FF2B5EF4-FFF2-40B4-BE49-F238E27FC236}">
                <a16:creationId xmlns:a16="http://schemas.microsoft.com/office/drawing/2014/main" id="{8C3F08B8-E098-4C70-9A57-6E588DEF96CD}"/>
              </a:ext>
            </a:extLst>
          </p:cNvPr>
          <p:cNvSpPr txBox="1"/>
          <p:nvPr/>
        </p:nvSpPr>
        <p:spPr>
          <a:xfrm>
            <a:off x="1532671" y="2068148"/>
            <a:ext cx="5754567" cy="89799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Chủ điểm: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文本框 8197">
            <a:extLst>
              <a:ext uri="{FF2B5EF4-FFF2-40B4-BE49-F238E27FC236}">
                <a16:creationId xmlns:a16="http://schemas.microsoft.com/office/drawing/2014/main" id="{8956FFA9-98E2-4DAB-B77A-5BF3B6CBF838}"/>
              </a:ext>
            </a:extLst>
          </p:cNvPr>
          <p:cNvSpPr txBox="1"/>
          <p:nvPr/>
        </p:nvSpPr>
        <p:spPr>
          <a:xfrm>
            <a:off x="4404654" y="3134467"/>
            <a:ext cx="5754567" cy="1298102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GIA ĐÌNH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9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ội thi vẽ tranh theo chủ đề “Vui trung thu” 2017&quot; - Tranh vẽ số">
            <a:extLst>
              <a:ext uri="{FF2B5EF4-FFF2-40B4-BE49-F238E27FC236}">
                <a16:creationId xmlns:a16="http://schemas.microsoft.com/office/drawing/2014/main" id="{2C5DF976-AED3-4790-8FC7-F6BFAA178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925"/>
            <a:ext cx="12192000" cy="64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8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toy, doll&#10;&#10;Description automatically generated">
            <a:extLst>
              <a:ext uri="{FF2B5EF4-FFF2-40B4-BE49-F238E27FC236}">
                <a16:creationId xmlns:a16="http://schemas.microsoft.com/office/drawing/2014/main" id="{3227569F-895A-4E0F-A81D-5667D6E8E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7"/>
          <a:stretch/>
        </p:blipFill>
        <p:spPr>
          <a:xfrm>
            <a:off x="0" y="0"/>
            <a:ext cx="12192000" cy="6419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E6D2B2-51F9-443D-A103-5D17FADC6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20" y="457649"/>
            <a:ext cx="9076096" cy="55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11A824-5182-4338-9C48-3C84540E9250}"/>
              </a:ext>
            </a:extLst>
          </p:cNvPr>
          <p:cNvSpPr txBox="1"/>
          <p:nvPr/>
        </p:nvSpPr>
        <p:spPr>
          <a:xfrm>
            <a:off x="8450367" y="6007510"/>
            <a:ext cx="175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dao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70603-C5CA-4356-A67C-B61014F89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27"/>
          <a:stretch/>
        </p:blipFill>
        <p:spPr>
          <a:xfrm>
            <a:off x="2663620" y="457649"/>
            <a:ext cx="2520939" cy="8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36148F-B7D9-4978-A106-931AD444F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2" b="5890"/>
          <a:stretch/>
        </p:blipFill>
        <p:spPr>
          <a:xfrm>
            <a:off x="0" y="-284086"/>
            <a:ext cx="12192000" cy="67381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246F62-5DBF-4FC9-A5A1-623156E48CCE}"/>
              </a:ext>
            </a:extLst>
          </p:cNvPr>
          <p:cNvSpPr/>
          <p:nvPr/>
        </p:nvSpPr>
        <p:spPr>
          <a:xfrm>
            <a:off x="6114978" y="1018400"/>
            <a:ext cx="4572000" cy="445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Bắt chai bỏ giỏ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Cái đỏ ẵm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đánh cá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Có rá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vo</a:t>
            </a: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gạo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Có gáo múc 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Cái </a:t>
            </a:r>
            <a:r>
              <a:rPr lang="en-US" sz="280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lược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chải đầu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 </a:t>
            </a:r>
            <a:r>
              <a:rPr lang="en-US" sz="280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trâu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cày </a:t>
            </a:r>
            <a:r>
              <a:rPr lang="en-US" sz="2800" dirty="0" err="1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chiêm</a:t>
            </a:r>
            <a:endParaRPr lang="en-US" sz="2800" dirty="0">
              <a:solidFill>
                <a:srgbClr val="0070C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ái liềm cắt lá </a:t>
            </a:r>
            <a:r>
              <a:rPr lang="en-US" sz="28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23F49-1BAD-4CAD-8153-BC48DDD866DA}"/>
              </a:ext>
            </a:extLst>
          </p:cNvPr>
          <p:cNvSpPr/>
          <p:nvPr/>
        </p:nvSpPr>
        <p:spPr>
          <a:xfrm>
            <a:off x="986490" y="912926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giẳng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giăng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Xuống chơi nhà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endParaRPr lang="en-US" sz="2800" dirty="0">
              <a:solidFill>
                <a:srgbClr val="0070C0"/>
              </a:solidFill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Có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bầu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 có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VNI-Helve" pitchFamily="2" charset="0"/>
              </a:rPr>
              <a:t>bạn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VNI-Helve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Có ván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cơm</a:t>
            </a:r>
            <a:r>
              <a:rPr lang="en-US" sz="2800" dirty="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VNI-Helve" pitchFamily="2" charset="0"/>
              </a:rPr>
              <a:t>xôi</a:t>
            </a:r>
            <a:endParaRPr lang="en-US" sz="2800" dirty="0">
              <a:solidFill>
                <a:srgbClr val="0070C0"/>
              </a:solidFill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́ nồi </a:t>
            </a:r>
            <a:r>
              <a:rPr lang="en-US" sz="280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cơm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nếp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đệp bánh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chưng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</a:t>
            </a:r>
            <a:r>
              <a:rPr lang="en-US" sz="280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lưng</a:t>
            </a: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 hũ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rượu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Có khướu đánh </a:t>
            </a:r>
            <a:r>
              <a:rPr lang="en-US" sz="2800" dirty="0" err="1">
                <a:solidFill>
                  <a:srgbClr val="0070C0"/>
                </a:solidFill>
                <a:latin typeface="UTM Avo"/>
                <a:ea typeface="Arial" panose="020B0604020202020204" pitchFamily="34" charset="0"/>
                <a:cs typeface="Times New Roman" panose="02020603050405020304" pitchFamily="18" charset="0"/>
              </a:rPr>
              <a:t>đu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UTM Avo"/>
              </a:rPr>
              <a:t>Thằng cu vỗ chài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A5C4F-832A-41D5-922A-E7343FC50BD7}"/>
              </a:ext>
            </a:extLst>
          </p:cNvPr>
          <p:cNvSpPr/>
          <p:nvPr/>
        </p:nvSpPr>
        <p:spPr>
          <a:xfrm>
            <a:off x="3015966" y="211252"/>
            <a:ext cx="5085046" cy="627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giẳng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giăng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5BD90-A86A-4C59-B97B-7D3AD8890521}"/>
              </a:ext>
            </a:extLst>
          </p:cNvPr>
          <p:cNvSpPr txBox="1"/>
          <p:nvPr/>
        </p:nvSpPr>
        <p:spPr>
          <a:xfrm>
            <a:off x="6633512" y="5652685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dao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6A9DE5E-5FB2-4723-9F4F-98B66A676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"/>
          <a:stretch/>
        </p:blipFill>
        <p:spPr>
          <a:xfrm>
            <a:off x="0" y="0"/>
            <a:ext cx="12114028" cy="6383045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F0F77FB-A9B3-4D11-98CA-A57A1501E7A9}"/>
              </a:ext>
            </a:extLst>
          </p:cNvPr>
          <p:cNvSpPr txBox="1"/>
          <p:nvPr/>
        </p:nvSpPr>
        <p:spPr>
          <a:xfrm>
            <a:off x="431930" y="249985"/>
            <a:ext cx="4082521" cy="55399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Luyện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đọc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̀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ngư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̃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672C84-3ACD-4624-808A-BFBEC503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19" y="92672"/>
            <a:ext cx="9748349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3472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01C771E2-F99F-4855-9DF8-D136A7E1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42" y="128588"/>
            <a:ext cx="11303000" cy="689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73734" descr="PPT素材-18">
            <a:extLst>
              <a:ext uri="{FF2B5EF4-FFF2-40B4-BE49-F238E27FC236}">
                <a16:creationId xmlns:a16="http://schemas.microsoft.com/office/drawing/2014/main" id="{09099ECE-F083-42CA-AEB1-C5DAEBCC9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28DE8BD5-5AA1-4C7C-A988-2FFA899B9D8C}"/>
              </a:ext>
            </a:extLst>
          </p:cNvPr>
          <p:cNvSpPr txBox="1"/>
          <p:nvPr/>
        </p:nvSpPr>
        <p:spPr>
          <a:xfrm>
            <a:off x="1945615" y="3029155"/>
            <a:ext cx="7568734" cy="209287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Luyện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nối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tiếp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dòng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thơ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A6E75092-C33E-4215-84F9-A1560927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7"/>
          <a:stretch/>
        </p:blipFill>
        <p:spPr>
          <a:xfrm>
            <a:off x="0" y="0"/>
            <a:ext cx="12192000" cy="6418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81B5B3-CAE7-4D37-ADB0-0A4F1491C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52" y="218011"/>
            <a:ext cx="9492295" cy="612701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F17563-1E29-4CA6-8C86-415BBFA609E7}"/>
              </a:ext>
            </a:extLst>
          </p:cNvPr>
          <p:cNvCxnSpPr/>
          <p:nvPr/>
        </p:nvCxnSpPr>
        <p:spPr>
          <a:xfrm flipH="1">
            <a:off x="9536595" y="5086612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622C61-C5CF-4FEE-B6E9-499D093A2423}"/>
              </a:ext>
            </a:extLst>
          </p:cNvPr>
          <p:cNvCxnSpPr/>
          <p:nvPr/>
        </p:nvCxnSpPr>
        <p:spPr>
          <a:xfrm flipH="1">
            <a:off x="9397910" y="5089089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8F09BD-7A1E-4D86-9DFD-37A8C61B79D6}"/>
              </a:ext>
            </a:extLst>
          </p:cNvPr>
          <p:cNvCxnSpPr/>
          <p:nvPr/>
        </p:nvCxnSpPr>
        <p:spPr>
          <a:xfrm flipH="1">
            <a:off x="4836070" y="1706911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4FE192-722C-472F-8024-E5B2BF8D156B}"/>
              </a:ext>
            </a:extLst>
          </p:cNvPr>
          <p:cNvCxnSpPr/>
          <p:nvPr/>
        </p:nvCxnSpPr>
        <p:spPr>
          <a:xfrm flipH="1">
            <a:off x="5423270" y="1219364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EEC768-A001-4F69-88F1-911118D21E6B}"/>
              </a:ext>
            </a:extLst>
          </p:cNvPr>
          <p:cNvCxnSpPr/>
          <p:nvPr/>
        </p:nvCxnSpPr>
        <p:spPr>
          <a:xfrm flipH="1">
            <a:off x="4439735" y="2309607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55ABD1-552F-409E-BC8A-27C3F174B0E5}"/>
              </a:ext>
            </a:extLst>
          </p:cNvPr>
          <p:cNvCxnSpPr/>
          <p:nvPr/>
        </p:nvCxnSpPr>
        <p:spPr>
          <a:xfrm flipH="1">
            <a:off x="4478030" y="279715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17C44F-FA8C-40F1-B6F6-D8A9F3C5FCBD}"/>
              </a:ext>
            </a:extLst>
          </p:cNvPr>
          <p:cNvCxnSpPr/>
          <p:nvPr/>
        </p:nvCxnSpPr>
        <p:spPr>
          <a:xfrm flipH="1">
            <a:off x="5268021" y="3979200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A652CE-1C4B-4D3C-B42E-B6E0C1DB9FF4}"/>
              </a:ext>
            </a:extLst>
          </p:cNvPr>
          <p:cNvCxnSpPr/>
          <p:nvPr/>
        </p:nvCxnSpPr>
        <p:spPr>
          <a:xfrm flipH="1">
            <a:off x="4570782" y="3376197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957D8E-FC01-41A7-B253-B9692BCB71B4}"/>
              </a:ext>
            </a:extLst>
          </p:cNvPr>
          <p:cNvCxnSpPr/>
          <p:nvPr/>
        </p:nvCxnSpPr>
        <p:spPr>
          <a:xfrm flipH="1">
            <a:off x="4527380" y="450040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4FB448-62A7-4DD3-9BFF-171F6D3BD392}"/>
              </a:ext>
            </a:extLst>
          </p:cNvPr>
          <p:cNvCxnSpPr/>
          <p:nvPr/>
        </p:nvCxnSpPr>
        <p:spPr>
          <a:xfrm flipH="1">
            <a:off x="5043948" y="5028377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C0C0CC-C74E-49DC-BAF4-F392291DA3C7}"/>
              </a:ext>
            </a:extLst>
          </p:cNvPr>
          <p:cNvCxnSpPr/>
          <p:nvPr/>
        </p:nvCxnSpPr>
        <p:spPr>
          <a:xfrm flipH="1">
            <a:off x="9136617" y="1180036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8EA28F-81A3-433B-BF0B-F0E26FF07A78}"/>
              </a:ext>
            </a:extLst>
          </p:cNvPr>
          <p:cNvCxnSpPr/>
          <p:nvPr/>
        </p:nvCxnSpPr>
        <p:spPr>
          <a:xfrm flipH="1">
            <a:off x="4763957" y="5658490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ABDA22-8920-429A-A762-A543F99BF97F}"/>
              </a:ext>
            </a:extLst>
          </p:cNvPr>
          <p:cNvCxnSpPr/>
          <p:nvPr/>
        </p:nvCxnSpPr>
        <p:spPr>
          <a:xfrm flipH="1">
            <a:off x="9248990" y="2299776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6FBC34D-528A-403B-99D2-85D9B84DA7FE}"/>
              </a:ext>
            </a:extLst>
          </p:cNvPr>
          <p:cNvCxnSpPr/>
          <p:nvPr/>
        </p:nvCxnSpPr>
        <p:spPr>
          <a:xfrm flipH="1">
            <a:off x="9050438" y="1745212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7591CBA-FB69-4BA7-B6F5-E949FA0264DD}"/>
              </a:ext>
            </a:extLst>
          </p:cNvPr>
          <p:cNvCxnSpPr/>
          <p:nvPr/>
        </p:nvCxnSpPr>
        <p:spPr>
          <a:xfrm flipH="1">
            <a:off x="9783758" y="3344847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58E2F8-D56E-4384-8C17-5903B0866E0B}"/>
              </a:ext>
            </a:extLst>
          </p:cNvPr>
          <p:cNvCxnSpPr/>
          <p:nvPr/>
        </p:nvCxnSpPr>
        <p:spPr>
          <a:xfrm flipH="1">
            <a:off x="8820507" y="279715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1274FF-72ED-4C9B-8CAA-93DA60B86EF1}"/>
              </a:ext>
            </a:extLst>
          </p:cNvPr>
          <p:cNvCxnSpPr/>
          <p:nvPr/>
        </p:nvCxnSpPr>
        <p:spPr>
          <a:xfrm flipH="1">
            <a:off x="10080554" y="4500404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729D81-B996-4227-A358-E6D12E9F5B6F}"/>
              </a:ext>
            </a:extLst>
          </p:cNvPr>
          <p:cNvCxnSpPr/>
          <p:nvPr/>
        </p:nvCxnSpPr>
        <p:spPr>
          <a:xfrm flipH="1">
            <a:off x="9706134" y="3947308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0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438</Words>
  <Application>Microsoft Office PowerPoint</Application>
  <PresentationFormat>Widescreen</PresentationFormat>
  <Paragraphs>117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SimSun</vt:lpstr>
      <vt:lpstr>VNI-Helve</vt:lpstr>
      <vt:lpstr>Arial</vt:lpstr>
      <vt:lpstr>HP001</vt:lpstr>
      <vt:lpstr>UTM Avo</vt:lpstr>
      <vt:lpstr>等线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127</cp:revision>
  <dcterms:created xsi:type="dcterms:W3CDTF">2021-11-01T08:16:43Z</dcterms:created>
  <dcterms:modified xsi:type="dcterms:W3CDTF">2022-05-03T04:02:36Z</dcterms:modified>
</cp:coreProperties>
</file>