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1449" r:id="rId3"/>
    <p:sldId id="287" r:id="rId4"/>
    <p:sldId id="288" r:id="rId5"/>
    <p:sldId id="272" r:id="rId6"/>
    <p:sldId id="273" r:id="rId7"/>
    <p:sldId id="283" r:id="rId8"/>
    <p:sldId id="280" r:id="rId9"/>
    <p:sldId id="284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92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A742-A0FF-4666-9F4E-241129152F0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1D95-FFD7-4261-AA1D-5BB78A29F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2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6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08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5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4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4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6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78645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51448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3349" y="1"/>
            <a:ext cx="12325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98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0422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30161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4596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40224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4900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0485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2679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04270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548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06"/>
            <a:ext cx="1217891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0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6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5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7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0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90" r:id="rId1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6339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26" Type="http://schemas.openxmlformats.org/officeDocument/2006/relationships/image" Target="../media/image38.png"/><Relationship Id="rId3" Type="http://schemas.microsoft.com/office/2007/relationships/hdphoto" Target="../media/hdphoto3.wdp"/><Relationship Id="rId21" Type="http://schemas.microsoft.com/office/2007/relationships/hdphoto" Target="../media/hdphoto13.wdp"/><Relationship Id="rId7" Type="http://schemas.openxmlformats.org/officeDocument/2006/relationships/image" Target="../media/image33.png"/><Relationship Id="rId12" Type="http://schemas.microsoft.com/office/2007/relationships/hdphoto" Target="../media/hdphoto6.wdp"/><Relationship Id="rId17" Type="http://schemas.microsoft.com/office/2007/relationships/hdphoto" Target="../media/hdphoto8.wdp"/><Relationship Id="rId25" Type="http://schemas.openxmlformats.org/officeDocument/2006/relationships/slide" Target="slide11.xml"/><Relationship Id="rId2" Type="http://schemas.openxmlformats.org/officeDocument/2006/relationships/image" Target="../media/image17.jpeg"/><Relationship Id="rId16" Type="http://schemas.openxmlformats.org/officeDocument/2006/relationships/image" Target="../media/image26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11" Type="http://schemas.openxmlformats.org/officeDocument/2006/relationships/image" Target="../media/image22.png"/><Relationship Id="rId24" Type="http://schemas.openxmlformats.org/officeDocument/2006/relationships/image" Target="../media/image37.png"/><Relationship Id="rId5" Type="http://schemas.microsoft.com/office/2007/relationships/hdphoto" Target="../media/hdphoto12.wdp"/><Relationship Id="rId15" Type="http://schemas.openxmlformats.org/officeDocument/2006/relationships/image" Target="../media/image19.png"/><Relationship Id="rId23" Type="http://schemas.microsoft.com/office/2007/relationships/hdphoto" Target="../media/hdphoto14.wdp"/><Relationship Id="rId28" Type="http://schemas.openxmlformats.org/officeDocument/2006/relationships/image" Target="../media/image31.png"/><Relationship Id="rId10" Type="http://schemas.openxmlformats.org/officeDocument/2006/relationships/image" Target="../media/image34.png"/><Relationship Id="rId19" Type="http://schemas.microsoft.com/office/2007/relationships/hdphoto" Target="../media/hdphoto9.wdp"/><Relationship Id="rId4" Type="http://schemas.openxmlformats.org/officeDocument/2006/relationships/image" Target="../media/image32.png"/><Relationship Id="rId9" Type="http://schemas.microsoft.com/office/2007/relationships/hdphoto" Target="../media/hdphoto5.wdp"/><Relationship Id="rId14" Type="http://schemas.microsoft.com/office/2007/relationships/hdphoto" Target="../media/hdphoto7.wdp"/><Relationship Id="rId22" Type="http://schemas.openxmlformats.org/officeDocument/2006/relationships/image" Target="../media/image36.png"/><Relationship Id="rId27" Type="http://schemas.microsoft.com/office/2007/relationships/hdphoto" Target="../media/hdphoto1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12.xml"/><Relationship Id="rId18" Type="http://schemas.openxmlformats.org/officeDocument/2006/relationships/image" Target="../media/image22.png"/><Relationship Id="rId26" Type="http://schemas.microsoft.com/office/2007/relationships/hdphoto" Target="../media/hdphoto14.wdp"/><Relationship Id="rId3" Type="http://schemas.openxmlformats.org/officeDocument/2006/relationships/image" Target="../media/image18.png"/><Relationship Id="rId21" Type="http://schemas.openxmlformats.org/officeDocument/2006/relationships/image" Target="../media/image43.png"/><Relationship Id="rId7" Type="http://schemas.openxmlformats.org/officeDocument/2006/relationships/slide" Target="slide16.xml"/><Relationship Id="rId12" Type="http://schemas.openxmlformats.org/officeDocument/2006/relationships/image" Target="../media/image42.png"/><Relationship Id="rId17" Type="http://schemas.openxmlformats.org/officeDocument/2006/relationships/slide" Target="slide11.xml"/><Relationship Id="rId25" Type="http://schemas.openxmlformats.org/officeDocument/2006/relationships/image" Target="../media/image36.png"/><Relationship Id="rId2" Type="http://schemas.openxmlformats.org/officeDocument/2006/relationships/image" Target="../media/image39.jpeg"/><Relationship Id="rId16" Type="http://schemas.microsoft.com/office/2007/relationships/hdphoto" Target="../media/hdphoto5.wdp"/><Relationship Id="rId20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6.wdp"/><Relationship Id="rId11" Type="http://schemas.openxmlformats.org/officeDocument/2006/relationships/slide" Target="slide15.xml"/><Relationship Id="rId24" Type="http://schemas.openxmlformats.org/officeDocument/2006/relationships/slide" Target="slide13.xml"/><Relationship Id="rId5" Type="http://schemas.openxmlformats.org/officeDocument/2006/relationships/image" Target="../media/image40.png"/><Relationship Id="rId15" Type="http://schemas.openxmlformats.org/officeDocument/2006/relationships/image" Target="../media/image20.png"/><Relationship Id="rId23" Type="http://schemas.microsoft.com/office/2007/relationships/hdphoto" Target="../media/hdphoto7.wdp"/><Relationship Id="rId10" Type="http://schemas.microsoft.com/office/2007/relationships/hdphoto" Target="../media/hdphoto17.wdp"/><Relationship Id="rId19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41.png"/><Relationship Id="rId14" Type="http://schemas.openxmlformats.org/officeDocument/2006/relationships/image" Target="../media/image19.png"/><Relationship Id="rId22" Type="http://schemas.openxmlformats.org/officeDocument/2006/relationships/image" Target="../media/image24.png"/><Relationship Id="rId27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11.xml"/><Relationship Id="rId7" Type="http://schemas.microsoft.com/office/2007/relationships/hdphoto" Target="../media/hdphoto19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microsoft.com/office/2007/relationships/hdphoto" Target="../media/hdphoto18.wdp"/><Relationship Id="rId10" Type="http://schemas.openxmlformats.org/officeDocument/2006/relationships/image" Target="../media/image31.png"/><Relationship Id="rId4" Type="http://schemas.openxmlformats.org/officeDocument/2006/relationships/image" Target="../media/image44.png"/><Relationship Id="rId9" Type="http://schemas.microsoft.com/office/2007/relationships/hdphoto" Target="../media/hdphoto2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5.png"/><Relationship Id="rId7" Type="http://schemas.openxmlformats.org/officeDocument/2006/relationships/slide" Target="slide1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0.wdp"/><Relationship Id="rId5" Type="http://schemas.openxmlformats.org/officeDocument/2006/relationships/image" Target="../media/image46.png"/><Relationship Id="rId10" Type="http://schemas.openxmlformats.org/officeDocument/2006/relationships/image" Target="../media/image31.png"/><Relationship Id="rId4" Type="http://schemas.microsoft.com/office/2007/relationships/hdphoto" Target="../media/hdphoto19.wdp"/><Relationship Id="rId9" Type="http://schemas.microsoft.com/office/2007/relationships/hdphoto" Target="../media/hdphoto18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5.png"/><Relationship Id="rId7" Type="http://schemas.openxmlformats.org/officeDocument/2006/relationships/slide" Target="slide1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0.wdp"/><Relationship Id="rId5" Type="http://schemas.openxmlformats.org/officeDocument/2006/relationships/image" Target="../media/image46.png"/><Relationship Id="rId10" Type="http://schemas.openxmlformats.org/officeDocument/2006/relationships/image" Target="../media/image31.png"/><Relationship Id="rId4" Type="http://schemas.microsoft.com/office/2007/relationships/hdphoto" Target="../media/hdphoto19.wdp"/><Relationship Id="rId9" Type="http://schemas.microsoft.com/office/2007/relationships/hdphoto" Target="../media/hdphoto18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5.png"/><Relationship Id="rId7" Type="http://schemas.openxmlformats.org/officeDocument/2006/relationships/slide" Target="slide1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0.wdp"/><Relationship Id="rId5" Type="http://schemas.openxmlformats.org/officeDocument/2006/relationships/image" Target="../media/image46.png"/><Relationship Id="rId10" Type="http://schemas.openxmlformats.org/officeDocument/2006/relationships/image" Target="../media/image31.png"/><Relationship Id="rId4" Type="http://schemas.microsoft.com/office/2007/relationships/hdphoto" Target="../media/hdphoto19.wdp"/><Relationship Id="rId9" Type="http://schemas.microsoft.com/office/2007/relationships/hdphoto" Target="../media/hdphoto18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5.png"/><Relationship Id="rId7" Type="http://schemas.openxmlformats.org/officeDocument/2006/relationships/slide" Target="slide1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0.wdp"/><Relationship Id="rId5" Type="http://schemas.openxmlformats.org/officeDocument/2006/relationships/image" Target="../media/image46.png"/><Relationship Id="rId10" Type="http://schemas.openxmlformats.org/officeDocument/2006/relationships/image" Target="../media/image31.png"/><Relationship Id="rId4" Type="http://schemas.microsoft.com/office/2007/relationships/hdphoto" Target="../media/hdphoto19.wdp"/><Relationship Id="rId9" Type="http://schemas.microsoft.com/office/2007/relationships/hdphoto" Target="../media/hdphoto18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5.png"/><Relationship Id="rId7" Type="http://schemas.openxmlformats.org/officeDocument/2006/relationships/slide" Target="slide1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0.wdp"/><Relationship Id="rId5" Type="http://schemas.openxmlformats.org/officeDocument/2006/relationships/image" Target="../media/image46.png"/><Relationship Id="rId10" Type="http://schemas.openxmlformats.org/officeDocument/2006/relationships/image" Target="../media/image31.png"/><Relationship Id="rId4" Type="http://schemas.microsoft.com/office/2007/relationships/hdphoto" Target="../media/hdphoto19.wdp"/><Relationship Id="rId9" Type="http://schemas.microsoft.com/office/2007/relationships/hdphoto" Target="../media/hdphoto1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26" Type="http://schemas.openxmlformats.org/officeDocument/2006/relationships/slide" Target="slide10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27.png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17" Type="http://schemas.microsoft.com/office/2007/relationships/hdphoto" Target="../media/hdphoto7.wdp"/><Relationship Id="rId25" Type="http://schemas.openxmlformats.org/officeDocument/2006/relationships/image" Target="../media/image29.png"/><Relationship Id="rId2" Type="http://schemas.openxmlformats.org/officeDocument/2006/relationships/audio" Target="../media/media1.MP3"/><Relationship Id="rId16" Type="http://schemas.openxmlformats.org/officeDocument/2006/relationships/image" Target="../media/image24.png"/><Relationship Id="rId20" Type="http://schemas.microsoft.com/office/2007/relationships/hdphoto" Target="../media/hdphoto8.wdp"/><Relationship Id="rId29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microsoft.com/office/2007/relationships/hdphoto" Target="../media/hdphoto5.wdp"/><Relationship Id="rId24" Type="http://schemas.microsoft.com/office/2007/relationships/hdphoto" Target="../media/hdphoto10.wdp"/><Relationship Id="rId5" Type="http://schemas.microsoft.com/office/2007/relationships/hdphoto" Target="../media/hdphoto3.wdp"/><Relationship Id="rId15" Type="http://schemas.openxmlformats.org/officeDocument/2006/relationships/image" Target="../media/image23.png"/><Relationship Id="rId23" Type="http://schemas.openxmlformats.org/officeDocument/2006/relationships/image" Target="../media/image28.png"/><Relationship Id="rId28" Type="http://schemas.microsoft.com/office/2007/relationships/hdphoto" Target="../media/hdphoto11.wdp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image" Target="../media/image17.jpeg"/><Relationship Id="rId9" Type="http://schemas.openxmlformats.org/officeDocument/2006/relationships/image" Target="../media/image19.png"/><Relationship Id="rId14" Type="http://schemas.microsoft.com/office/2007/relationships/hdphoto" Target="../media/hdphoto6.wdp"/><Relationship Id="rId22" Type="http://schemas.microsoft.com/office/2007/relationships/hdphoto" Target="../media/hdphoto9.wdp"/><Relationship Id="rId27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665200" y="1648606"/>
            <a:ext cx="8861721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đọc: Kể cho bé nghe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" y="-35949"/>
            <a:ext cx="12159538" cy="685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54" y="-2948592"/>
            <a:ext cx="9652000" cy="582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8637" y="201829"/>
            <a:ext cx="8342946" cy="258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chú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cún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đã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bị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bắt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cóc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bị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nhốt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</a:p>
          <a:p>
            <a:pPr defTabSz="1219170">
              <a:lnSpc>
                <a:spcPct val="150000"/>
              </a:lnSpc>
            </a:pP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trong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những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chiếc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chuồng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.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Trong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lúc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kẻ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xấu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đang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say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ngủ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cố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gắng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trả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lời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đúng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</a:p>
          <a:p>
            <a:pPr defTabSz="1219170">
              <a:lnSpc>
                <a:spcPct val="150000"/>
              </a:lnSpc>
            </a:pP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câu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hỏi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giúp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chú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cún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trốn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UTM Avo" panose="02040603050506020204" pitchFamily="18" charset="0"/>
              </a:rPr>
              <a:t>thoát</a:t>
            </a:r>
            <a:r>
              <a:rPr lang="en-US" sz="2800" dirty="0">
                <a:solidFill>
                  <a:srgbClr val="FFFFFF"/>
                </a:solidFill>
                <a:latin typeface="UTM Avo" panose="02040603050506020204" pitchFamily="18" charset="0"/>
              </a:rPr>
              <a:t>.</a:t>
            </a:r>
            <a:endParaRPr lang="en-US" sz="2400" dirty="0">
              <a:solidFill>
                <a:srgbClr val="FFFFFF"/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831784" y="4445000"/>
            <a:ext cx="2336800" cy="2336800"/>
            <a:chOff x="7373838" y="3333750"/>
            <a:chExt cx="1752600" cy="1752600"/>
          </a:xfrm>
        </p:grpSpPr>
        <p:pic>
          <p:nvPicPr>
            <p:cNvPr id="24" name="Picture 23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5" name="TextBox 24">
              <a:hlinkClick r:id="rId25" action="ppaction://hlinksldjump"/>
            </p:cNvPr>
            <p:cNvSpPr txBox="1"/>
            <p:nvPr/>
          </p:nvSpPr>
          <p:spPr>
            <a:xfrm rot="21190204">
              <a:off x="7848970" y="3615899"/>
              <a:ext cx="5881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Chơi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0DBB26B-CAD1-4495-A0D2-88A31BEAFF6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0" y="-35949"/>
            <a:ext cx="2441824" cy="10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940"/>
            <a:ext cx="12192000" cy="690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62" y1="7489" x2="28936" y2="61674"/>
                        <a14:foregroundMark x1="24255" y1="5286" x2="25106" y2="19824"/>
                        <a14:foregroundMark x1="11489" y1="27753" x2="8085" y2="33921"/>
                        <a14:foregroundMark x1="32340" y1="55947" x2="29362" y2="87225"/>
                        <a14:foregroundMark x1="68085" y1="55507" x2="83404" y2="85463"/>
                        <a14:foregroundMark x1="95745" y1="63877" x2="83404" y2="70925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4343401"/>
            <a:ext cx="1524000" cy="16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13" y="414020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7693" y="5338877"/>
            <a:ext cx="2116308" cy="1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7" y="4953000"/>
            <a:ext cx="2120253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6375" y="1869982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95" y="163752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976659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95" y="1844581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470400" y="18034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7112000" y="16794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844800" y="49306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7112000" y="41178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6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8D3812F-125A-4DFA-9A03-9643A9DB8C2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0" y="-35949"/>
            <a:ext cx="2441824" cy="10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7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482 L 0.0809 -0.1395 C 0.09601 -0.17376 0.11892 -0.19259 0.14253 -0.19259 C 0.16962 -0.19259 0.19132 -0.17376 0.20642 -0.1395 L 0.27917 0.01482 " pathEditMode="relative" rAng="0" ptsTypes="FffFF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-1.85185E-6 L 0.52083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8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214822" y="4741108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57" y="-63735"/>
            <a:ext cx="9317488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39" y="4241113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778187" y="1567300"/>
            <a:ext cx="8436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Rồng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phun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nước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bạc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19456" y="5108713"/>
            <a:ext cx="435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máy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bơm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DB602D-9C0F-4433-8ECE-A6307FE55D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0" y="-35949"/>
            <a:ext cx="2441824" cy="10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69" y="-29644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94488" y="1769484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/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Hay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đâu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đâu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68" y="4241113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146607" y="5291012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chó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vện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9704" y="4741109"/>
            <a:ext cx="2133600" cy="2116891"/>
            <a:chOff x="7373838" y="3333750"/>
            <a:chExt cx="1752600" cy="1752600"/>
          </a:xfrm>
        </p:grpSpPr>
        <p:pic>
          <p:nvPicPr>
            <p:cNvPr id="11" name="Picture 1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9F882A8-6BDE-47D6-ABAB-D4C5EC32CF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0" y="-35949"/>
            <a:ext cx="2441824" cy="10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40" y="0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733821" y="1796257"/>
            <a:ext cx="8030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Hay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chăng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dây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điện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539" y="4270757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568721" y="4949226"/>
            <a:ext cx="4580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nhện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con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263032" y="4772976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1745ABD-EAA9-40BC-9048-409D525AE0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0" y="-35949"/>
            <a:ext cx="2441824" cy="10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0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08" y="-35949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05127" y="1763179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Ăn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no quay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tròn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07" y="4234808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972792" y="5102408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cối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xay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lúa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52689" y="4861804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2B0AF45-8E9F-4807-9973-B6B1F2C609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0" y="-35949"/>
            <a:ext cx="2441824" cy="10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Mồm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thở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ra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gió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799" y="4919583"/>
            <a:ext cx="442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quạt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hòm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4D1D889-3983-49A3-B540-50DB4183EA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0" y="-35949"/>
            <a:ext cx="2441824" cy="10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6" y="114740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69961" y="1903576"/>
            <a:ext cx="7946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Không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thèm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cỏ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non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trâu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sắt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B6128B4-0D29-4E01-BECD-8CEC94095D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0" y="-35949"/>
            <a:ext cx="2441824" cy="10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C7AB78-A41F-4980-8D28-B230B2145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36" y="2183481"/>
            <a:ext cx="3492735" cy="4183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7BB636-9F95-4797-9BB7-2EDFBB63D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8643" y="2155506"/>
            <a:ext cx="3907042" cy="4723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9E06B8-6EA4-4103-9925-7DCCF66EE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922" y="449471"/>
            <a:ext cx="4665698" cy="1367988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0D2C3F13-4566-4597-B872-C273A84DC768}"/>
              </a:ext>
            </a:extLst>
          </p:cNvPr>
          <p:cNvSpPr/>
          <p:nvPr/>
        </p:nvSpPr>
        <p:spPr>
          <a:xfrm>
            <a:off x="7179010" y="2931684"/>
            <a:ext cx="4920841" cy="3476846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ounded Rectangle 3"/>
          <p:cNvSpPr/>
          <p:nvPr/>
        </p:nvSpPr>
        <p:spPr>
          <a:xfrm>
            <a:off x="7154538" y="3523223"/>
            <a:ext cx="4945313" cy="253166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quanh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thật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ngộ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nghĩnh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đáng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quý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chăm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sát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ra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29D2F3E-548D-4495-B926-639188270C43}"/>
              </a:ext>
            </a:extLst>
          </p:cNvPr>
          <p:cNvSpPr/>
          <p:nvPr/>
        </p:nvSpPr>
        <p:spPr>
          <a:xfrm>
            <a:off x="6847367" y="363219"/>
            <a:ext cx="5344633" cy="25146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Bài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thơ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giúp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hiểu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điều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gì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9415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bldLvl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438" y="2576945"/>
            <a:ext cx="8095920" cy="34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804F158-630B-4644-940C-E1F993E71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" y="0"/>
            <a:ext cx="12195965" cy="6858000"/>
          </a:xfrm>
          <a:prstGeom prst="rect">
            <a:avLst/>
          </a:prstGeom>
        </p:spPr>
      </p:pic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11405" y="3532517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5509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-82550" y="1041400"/>
            <a:ext cx="12357100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6600" dirty="0">
                <a:latin typeface="UTM Avo" panose="02040603050506020204" pitchFamily="18" charset="0"/>
              </a:rPr>
              <a:t/>
            </a:r>
            <a:br>
              <a:rPr lang="en-US" sz="6600" dirty="0">
                <a:latin typeface="UTM Avo" panose="02040603050506020204" pitchFamily="18" charset="0"/>
              </a:rPr>
            </a:b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Tập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đọc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</a:rPr>
              <a:t/>
            </a:r>
            <a:b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bé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nghe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9" b="88180" l="71981" r="96981">
                        <a14:foregroundMark x1="77053" y1="12383" x2="80314" y2="26829"/>
                        <a14:foregroundMark x1="80072" y1="43527" x2="94565" y2="49906"/>
                      </a14:backgroundRemoval>
                    </a14:imgEffect>
                  </a14:imgLayer>
                </a14:imgProps>
              </a:ext>
            </a:extLst>
          </a:blip>
          <a:srcRect l="72504" t="7826" b="11896"/>
          <a:stretch/>
        </p:blipFill>
        <p:spPr>
          <a:xfrm>
            <a:off x="9963909" y="1137745"/>
            <a:ext cx="2725511" cy="5183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8834" r="82206" b="8100"/>
          <a:stretch/>
        </p:blipFill>
        <p:spPr>
          <a:xfrm>
            <a:off x="33736" y="1356157"/>
            <a:ext cx="1826906" cy="488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48784" t="72715" r="33414"/>
          <a:stretch/>
        </p:blipFill>
        <p:spPr>
          <a:xfrm>
            <a:off x="7453313" y="5006304"/>
            <a:ext cx="1755756" cy="1752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5929" y="718907"/>
            <a:ext cx="3950488" cy="517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nói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ầm</a:t>
            </a:r>
            <a:r>
              <a:rPr lang="en-US" sz="2800" dirty="0">
                <a:latin typeface="UTM Avo" pitchFamily="18" charset="0"/>
              </a:rPr>
              <a:t> ĩ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vịt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bầu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hỏi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chó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vện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chăng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dây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điện</a:t>
            </a:r>
            <a:r>
              <a:rPr lang="en-US" sz="2800" dirty="0">
                <a:latin typeface="UTM Avo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nhện</a:t>
            </a:r>
            <a:r>
              <a:rPr lang="en-US" sz="2800" dirty="0">
                <a:latin typeface="UTM Avo" pitchFamily="18" charset="0"/>
              </a:rPr>
              <a:t> con.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Ăn</a:t>
            </a:r>
            <a:r>
              <a:rPr lang="en-US" sz="2800" dirty="0">
                <a:latin typeface="UTM Avo" pitchFamily="18" charset="0"/>
              </a:rPr>
              <a:t> no quay </a:t>
            </a:r>
            <a:r>
              <a:rPr lang="en-US" sz="2800" dirty="0" err="1">
                <a:latin typeface="UTM Avo" pitchFamily="18" charset="0"/>
              </a:rPr>
              <a:t>tròn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cối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xay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lúa</a:t>
            </a:r>
            <a:r>
              <a:rPr lang="en-US" sz="2800" dirty="0">
                <a:latin typeface="UTM Avo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3865" y="88807"/>
            <a:ext cx="4791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itchFamily="18" charset="0"/>
              </a:rPr>
              <a:t>nghe</a:t>
            </a:r>
            <a:endParaRPr lang="en-US" sz="44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3008" y="673157"/>
            <a:ext cx="42977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Mồm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thở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ra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gió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quạt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hòm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Không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thèm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cỏ</a:t>
            </a:r>
            <a:r>
              <a:rPr lang="en-US" sz="2800" dirty="0">
                <a:latin typeface="UTM Avo" pitchFamily="18" charset="0"/>
              </a:rPr>
              <a:t> non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trâu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sắt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Rồng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phun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nước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bạc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chiếc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máy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bơm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Dùng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miệng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nấu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cơm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cua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cáy</a:t>
            </a:r>
            <a:r>
              <a:rPr lang="en-US" sz="2800" dirty="0">
                <a:latin typeface="UTM Avo" pitchFamily="18" charset="0"/>
              </a:rPr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23954" t="72715" r="54613"/>
          <a:stretch/>
        </p:blipFill>
        <p:spPr>
          <a:xfrm>
            <a:off x="4461972" y="5113321"/>
            <a:ext cx="2113857" cy="175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82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47" b="95227" l="2462" r="99385">
                        <a14:foregroundMark x1="7231" y1="75179" x2="92923" y2="7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-54968"/>
            <a:ext cx="5492768" cy="2203516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504942" y="1138001"/>
            <a:ext cx="5274365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Luyện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đọc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</a:t>
            </a:r>
            <a:r>
              <a:rPr lang="en-US" altLang="en-US" sz="4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từ</a:t>
            </a:r>
            <a:r>
              <a:rPr lang="en-US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 khó</a:t>
            </a:r>
            <a:endParaRPr lang="en-US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049" y="2148548"/>
            <a:ext cx="1927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ầm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049" y="3018016"/>
            <a:ext cx="2731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vịt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bầu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049" y="3942445"/>
            <a:ext cx="3261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chó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vện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049" y="4911942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chăng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dây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điện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8292" y="1844549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UTM Avo"/>
              </a:rPr>
              <a:t>quay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tròn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0115" y="2804391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err="1">
                <a:solidFill>
                  <a:srgbClr val="7030A0"/>
                </a:solidFill>
                <a:latin typeface="UTM Avo"/>
              </a:rPr>
              <a:t>quạt</a:t>
            </a:r>
            <a:r>
              <a:rPr lang="en-US" sz="4400">
                <a:solidFill>
                  <a:srgbClr val="7030A0"/>
                </a:solidFill>
                <a:latin typeface="UTM Avo"/>
              </a:rPr>
              <a:t> hòm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0863" y="3770902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trâu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sắt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8293" y="4820503"/>
            <a:ext cx="6231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UTM Avo"/>
              </a:rPr>
              <a:t>phun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nước</a:t>
            </a:r>
            <a:r>
              <a:rPr lang="en-US" sz="4400" dirty="0">
                <a:solidFill>
                  <a:srgbClr val="7030A0"/>
                </a:solidFill>
                <a:latin typeface="UTM Avo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UTM Avo"/>
              </a:rPr>
              <a:t>bạc</a:t>
            </a:r>
            <a:endParaRPr lang="en-US" sz="4400" dirty="0">
              <a:solidFill>
                <a:srgbClr val="7030A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61717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9" b="88180" l="71981" r="96981">
                        <a14:foregroundMark x1="77053" y1="12383" x2="80314" y2="26829"/>
                        <a14:foregroundMark x1="80072" y1="43527" x2="94565" y2="49906"/>
                      </a14:backgroundRemoval>
                    </a14:imgEffect>
                  </a14:imgLayer>
                </a14:imgProps>
              </a:ext>
            </a:extLst>
          </a:blip>
          <a:srcRect l="72504" t="7826" b="11896"/>
          <a:stretch/>
        </p:blipFill>
        <p:spPr>
          <a:xfrm>
            <a:off x="9963909" y="1137745"/>
            <a:ext cx="2725511" cy="5183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8834" r="82206" b="8100"/>
          <a:stretch/>
        </p:blipFill>
        <p:spPr>
          <a:xfrm>
            <a:off x="33736" y="1356157"/>
            <a:ext cx="1826906" cy="488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48784" t="72715" r="33414"/>
          <a:stretch/>
        </p:blipFill>
        <p:spPr>
          <a:xfrm>
            <a:off x="7453313" y="5006304"/>
            <a:ext cx="1755756" cy="1752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0447" y="1035420"/>
            <a:ext cx="3950488" cy="517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nói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ầm</a:t>
            </a:r>
            <a:r>
              <a:rPr lang="en-US" sz="2800" dirty="0">
                <a:latin typeface="UTM Avo" pitchFamily="18" charset="0"/>
              </a:rPr>
              <a:t> ĩ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vịt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bầu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hỏi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chó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vện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chăng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dây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điện</a:t>
            </a:r>
            <a:r>
              <a:rPr lang="en-US" sz="2800" dirty="0">
                <a:latin typeface="UTM Avo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nhện</a:t>
            </a:r>
            <a:r>
              <a:rPr lang="en-US" sz="2800" dirty="0">
                <a:latin typeface="UTM Avo" pitchFamily="18" charset="0"/>
              </a:rPr>
              <a:t> con.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Ăn</a:t>
            </a:r>
            <a:r>
              <a:rPr lang="en-US" sz="2800" dirty="0">
                <a:latin typeface="UTM Avo" pitchFamily="18" charset="0"/>
              </a:rPr>
              <a:t> no quay </a:t>
            </a:r>
            <a:r>
              <a:rPr lang="en-US" sz="2800" dirty="0" err="1">
                <a:latin typeface="UTM Avo" pitchFamily="18" charset="0"/>
              </a:rPr>
              <a:t>tròn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cối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xay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lúa</a:t>
            </a:r>
            <a:r>
              <a:rPr lang="en-US" sz="2800" dirty="0">
                <a:latin typeface="UTM Avo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1867" y="388914"/>
            <a:ext cx="395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UTM Avo" pitchFamily="18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itchFamily="18" charset="0"/>
              </a:rPr>
              <a:t>nghe</a:t>
            </a:r>
            <a:endParaRPr lang="en-US" sz="3600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7526" y="989670"/>
            <a:ext cx="42977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Mồm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thở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ra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gió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quạt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hòm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Không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thèm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cỏ</a:t>
            </a:r>
            <a:r>
              <a:rPr lang="en-US" sz="2800" dirty="0">
                <a:latin typeface="UTM Avo" pitchFamily="18" charset="0"/>
              </a:rPr>
              <a:t> non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trâu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sắt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Rồng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phun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nước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bạc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chiếc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máy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bơm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Dùng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miệng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nấu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cơm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cua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cáy</a:t>
            </a:r>
            <a:r>
              <a:rPr lang="en-US" sz="2800" dirty="0">
                <a:latin typeface="UTM Avo" pitchFamily="18" charset="0"/>
              </a:rPr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23954" t="72715" r="54613"/>
          <a:stretch/>
        </p:blipFill>
        <p:spPr>
          <a:xfrm>
            <a:off x="4461972" y="5113321"/>
            <a:ext cx="2113857" cy="17529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4384757" y="1166826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720880" y="1759248"/>
            <a:ext cx="261456" cy="440775"/>
            <a:chOff x="4929014" y="1564751"/>
            <a:chExt cx="261456" cy="44077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938760" y="3083907"/>
            <a:ext cx="261456" cy="440775"/>
            <a:chOff x="4929014" y="1564751"/>
            <a:chExt cx="261456" cy="440775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201269" y="4386696"/>
            <a:ext cx="261456" cy="440775"/>
            <a:chOff x="4929014" y="1564751"/>
            <a:chExt cx="261456" cy="44077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559061" y="5716346"/>
            <a:ext cx="261456" cy="440775"/>
            <a:chOff x="4929014" y="1564751"/>
            <a:chExt cx="261456" cy="440775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797148" y="1747645"/>
            <a:ext cx="261456" cy="440775"/>
            <a:chOff x="4929014" y="1564751"/>
            <a:chExt cx="261456" cy="440775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516731" y="3020494"/>
            <a:ext cx="261456" cy="440775"/>
            <a:chOff x="4929014" y="1564751"/>
            <a:chExt cx="261456" cy="440775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0204266" y="4301946"/>
            <a:ext cx="261456" cy="440775"/>
            <a:chOff x="4929014" y="1564751"/>
            <a:chExt cx="261456" cy="440775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649152" y="5719099"/>
            <a:ext cx="261456" cy="440775"/>
            <a:chOff x="4929014" y="1564751"/>
            <a:chExt cx="261456" cy="440775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4929014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016166" y="1564751"/>
              <a:ext cx="174304" cy="440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 flipH="1">
            <a:off x="5101248" y="2483426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670106" y="3822106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966385" y="5032040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547572" y="1076789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0334994" y="2456920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509298" y="3687356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0683602" y="4964090"/>
            <a:ext cx="174304" cy="440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39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2350"/>
            <a:ext cx="12192001" cy="6433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65943" y="1041854"/>
            <a:ext cx="10972800" cy="1143000"/>
          </a:xfrm>
        </p:spPr>
        <p:txBody>
          <a:bodyPr>
            <a:noAutofit/>
          </a:bodyPr>
          <a:lstStyle/>
          <a:p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NGHỈ GIẢI LAO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02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9" b="88180" l="71981" r="96981">
                        <a14:foregroundMark x1="77053" y1="12383" x2="80314" y2="26829"/>
                        <a14:foregroundMark x1="80072" y1="43527" x2="94565" y2="49906"/>
                      </a14:backgroundRemoval>
                    </a14:imgEffect>
                  </a14:imgLayer>
                </a14:imgProps>
              </a:ext>
            </a:extLst>
          </a:blip>
          <a:srcRect l="72504" t="7826" b="11896"/>
          <a:stretch/>
        </p:blipFill>
        <p:spPr>
          <a:xfrm>
            <a:off x="9963909" y="1137745"/>
            <a:ext cx="2725511" cy="5183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8834" r="82206" b="8100"/>
          <a:stretch/>
        </p:blipFill>
        <p:spPr>
          <a:xfrm>
            <a:off x="33736" y="1356157"/>
            <a:ext cx="1826906" cy="488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48784" t="72715" r="33414"/>
          <a:stretch/>
        </p:blipFill>
        <p:spPr>
          <a:xfrm>
            <a:off x="7453313" y="5006304"/>
            <a:ext cx="1755756" cy="1752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4178" y="855210"/>
            <a:ext cx="3950488" cy="517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nói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ầm</a:t>
            </a:r>
            <a:r>
              <a:rPr lang="en-US" sz="2800" dirty="0">
                <a:latin typeface="UTM Avo" pitchFamily="18" charset="0"/>
              </a:rPr>
              <a:t> ĩ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vịt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bầu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hỏi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đâu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chó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vện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itchFamily="18" charset="0"/>
              </a:rPr>
              <a:t>Hay </a:t>
            </a:r>
            <a:r>
              <a:rPr lang="en-US" sz="2800" dirty="0" err="1">
                <a:latin typeface="UTM Avo" pitchFamily="18" charset="0"/>
              </a:rPr>
              <a:t>chăng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dây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điện</a:t>
            </a:r>
            <a:r>
              <a:rPr lang="en-US" sz="2800" dirty="0">
                <a:latin typeface="UTM Avo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nhện</a:t>
            </a:r>
            <a:r>
              <a:rPr lang="en-US" sz="2800" dirty="0">
                <a:latin typeface="UTM Avo" pitchFamily="18" charset="0"/>
              </a:rPr>
              <a:t> con.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Ăn</a:t>
            </a:r>
            <a:r>
              <a:rPr lang="en-US" sz="2800" dirty="0">
                <a:latin typeface="UTM Avo" pitchFamily="18" charset="0"/>
              </a:rPr>
              <a:t> no quay </a:t>
            </a:r>
            <a:r>
              <a:rPr lang="en-US" sz="2800" dirty="0" err="1">
                <a:latin typeface="UTM Avo" pitchFamily="18" charset="0"/>
              </a:rPr>
              <a:t>tròn</a:t>
            </a:r>
            <a:endParaRPr lang="en-US" sz="2800" dirty="0">
              <a:latin typeface="UTM Avo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cối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xay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lúa</a:t>
            </a:r>
            <a:r>
              <a:rPr lang="en-US" sz="2800" dirty="0">
                <a:latin typeface="UTM Avo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05489" y="22739"/>
            <a:ext cx="4791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Kể</a:t>
            </a:r>
            <a:r>
              <a:rPr lang="en-US" sz="4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bé</a:t>
            </a:r>
            <a:r>
              <a:rPr lang="en-US" sz="4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itchFamily="18" charset="0"/>
              </a:rPr>
              <a:t>nghe</a:t>
            </a:r>
            <a:endParaRPr lang="en-US" sz="4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1257" y="809460"/>
            <a:ext cx="42977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Mồm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thở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ra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gió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quạt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hòm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Không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thèm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cỏ</a:t>
            </a:r>
            <a:r>
              <a:rPr lang="en-US" sz="2800" dirty="0">
                <a:latin typeface="UTM Avo" pitchFamily="18" charset="0"/>
              </a:rPr>
              <a:t> non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trâu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sắt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Rồng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phun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nước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bạc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chiếc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máy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bơm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Dùng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miệng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nấu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cơm</a:t>
            </a:r>
            <a:endParaRPr lang="en-US" sz="2800" dirty="0">
              <a:latin typeface="UTM Avo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cua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cáy</a:t>
            </a:r>
            <a:r>
              <a:rPr lang="en-US" sz="2800" dirty="0">
                <a:latin typeface="UTM Avo" pitchFamily="18" charset="0"/>
              </a:rPr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95" b="97186" l="23792" r="66787">
                        <a14:foregroundMark x1="50966" y1="86492" x2="64734" y2="90994"/>
                        <a14:foregroundMark x1="51932" y1="83114" x2="65580" y2="82552"/>
                        <a14:foregroundMark x1="50121" y1="83114" x2="51449" y2="94184"/>
                        <a14:foregroundMark x1="51449" y1="94184" x2="62923" y2="96623"/>
                        <a14:foregroundMark x1="51570" y1="90432" x2="64614" y2="92683"/>
                      </a14:backgroundRemoval>
                    </a14:imgEffect>
                  </a14:imgLayer>
                </a14:imgProps>
              </a:ext>
            </a:extLst>
          </a:blip>
          <a:srcRect l="23954" t="72715" r="54613"/>
          <a:stretch/>
        </p:blipFill>
        <p:spPr>
          <a:xfrm>
            <a:off x="4461972" y="5113321"/>
            <a:ext cx="2113857" cy="1752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5143" y="809460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1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7301" y="1991780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2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5143" y="3349363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3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4646" y="4531683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4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2422" y="809461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5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5829" y="1991780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6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4586" y="3349363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7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64055" y="4590314"/>
            <a:ext cx="26883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8</a:t>
            </a:r>
            <a:endParaRPr lang="en-US" sz="2400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60798" y="785704"/>
            <a:ext cx="399844" cy="402907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6211345" y="792731"/>
            <a:ext cx="399311" cy="468024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6682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8" y="-10307"/>
            <a:ext cx="12217028" cy="679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519573"/>
            <a:ext cx="1783097" cy="16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078" y="922101"/>
            <a:ext cx="165622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 defTabSz="1219170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</a:p>
        </p:txBody>
      </p:sp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7475200" y="6332664"/>
            <a:ext cx="812800" cy="812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3824" y="4445000"/>
            <a:ext cx="2478232" cy="2336800"/>
            <a:chOff x="1450368" y="3333750"/>
            <a:chExt cx="1858674" cy="1752600"/>
          </a:xfrm>
        </p:grpSpPr>
        <p:pic>
          <p:nvPicPr>
            <p:cNvPr id="19" name="Picture 18">
              <a:hlinkClick r:id="rId26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0368" y="3333750"/>
              <a:ext cx="1858674" cy="1752600"/>
            </a:xfrm>
            <a:prstGeom prst="rect">
              <a:avLst/>
            </a:prstGeom>
          </p:spPr>
        </p:pic>
        <p:sp>
          <p:nvSpPr>
            <p:cNvPr id="22" name="TextBox 21">
              <a:hlinkClick r:id="rId26" action="ppaction://hlinksldjump"/>
            </p:cNvPr>
            <p:cNvSpPr txBox="1"/>
            <p:nvPr/>
          </p:nvSpPr>
          <p:spPr>
            <a:xfrm rot="171679">
              <a:off x="1794380" y="3646332"/>
              <a:ext cx="1226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Hướng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dẫn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8A79F70-48F3-4A6C-A570-9F4CD39D976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0" y="-35949"/>
            <a:ext cx="2441824" cy="108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758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463</Words>
  <Application>Microsoft Office PowerPoint</Application>
  <PresentationFormat>Widescreen</PresentationFormat>
  <Paragraphs>111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等线</vt:lpstr>
      <vt:lpstr>Times New Roman</vt:lpstr>
      <vt:lpstr>UTM Avo</vt:lpstr>
      <vt:lpstr>1_Office Theme</vt:lpstr>
      <vt:lpstr>2_Office Theme</vt:lpstr>
      <vt:lpstr>PowerPoint Presentation</vt:lpstr>
      <vt:lpstr>PowerPoint Presentation</vt:lpstr>
      <vt:lpstr> Tập đọc:  Kể cho bé nghe</vt:lpstr>
      <vt:lpstr>PowerPoint Presentation</vt:lpstr>
      <vt:lpstr>PowerPoint Presentation</vt:lpstr>
      <vt:lpstr>PowerPoint Presentation</vt:lpstr>
      <vt:lpstr>NGHỈ GIẢI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42</cp:revision>
  <dcterms:created xsi:type="dcterms:W3CDTF">2021-01-19T04:49:04Z</dcterms:created>
  <dcterms:modified xsi:type="dcterms:W3CDTF">2022-05-03T01:30:20Z</dcterms:modified>
</cp:coreProperties>
</file>