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media/audio1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584" r:id="rId2"/>
    <p:sldId id="472" r:id="rId3"/>
    <p:sldId id="536" r:id="rId4"/>
    <p:sldId id="539" r:id="rId5"/>
    <p:sldId id="538" r:id="rId6"/>
    <p:sldId id="485" r:id="rId7"/>
    <p:sldId id="506" r:id="rId8"/>
    <p:sldId id="273" r:id="rId9"/>
    <p:sldId id="257" r:id="rId10"/>
    <p:sldId id="540" r:id="rId11"/>
    <p:sldId id="542" r:id="rId12"/>
    <p:sldId id="543" r:id="rId13"/>
    <p:sldId id="544" r:id="rId14"/>
    <p:sldId id="545" r:id="rId15"/>
    <p:sldId id="272" r:id="rId16"/>
    <p:sldId id="53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ACCC2"/>
    <a:srgbClr val="FDEAC5"/>
    <a:srgbClr val="E83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2-04-22T03:16:49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20866 3649 0,'40'0'218,"0"0"-202,0 0 0,0 0-1,0 0 17,0 0-32,1 0 46,-1 0 17,40 0-63,-40 0 16,0 0-16,40 0 15,-39 0 1,-1 0-16,0 0 31,0 0 78,0 0-109,0 0 0,0 0 16,0 0-16,1 0 16,-1 0-1,0 0-15,0 0 16,0 0 15,0 0 63,41 0-78,-41 40-16,40-40 15,-40 0-15,40 0 16,1 0-16,-41 0 31,0 0-31,0 0 109,0 0 95,0 0-189,0 0 1,0 0-1</inkml:trace>
  <inkml:trace contextRef="#ctx0" brushRef="#br0" timeOffset="2220.1413">25360 3729 0,'40'0'234,"0"0"-218,40 0-1,-39 0 1,-1 0-16,40 0 0,-40 0 16,0 0-1,0 0-15,0 0 16,1 0-16,-1 0 16,0 0-16,0 0 15,0 0-15,0 0 16,40 0-16,-39 0 15,-1 40 1,0-40 0,0 0-1,0 0 32,0 0-31,0 0-16,0 0 15,1 0 1,-1 0 0,0 0-16,0 0 15,0 0 1,0 0 0,0 0 15,0 0 31,1 0 1,-1 0-48,0 0 17,0 0-32,0 0 15</inkml:trace>
  <inkml:trace contextRef="#ctx0" brushRef="#br0" timeOffset="8104.1465">9791 5534 0,'40'0'15,"0"-40"1,0 40 31,40-40 187,1 40-234,-41 0 16,80-40-16,1 0 16,39 40-16,-40-41 15,41 41-15,-41 0 0,1 0 16,39 0-1,-79 0-15,-1 0 16,0 0-16,0 0 16,-40 0-16,1 0 15,-1 0-15,0 0 16,0 0 140,0 0-78,80 0-78,-39 0 16,-1 0 0,-40 0-16,40 0 15,-40 0 1,1 0-1,-1 0 17,0 0 15,0 0-32,0 0 1,0 0-1,0 0 1,0 0 93,1 0-109,-1 0 16,0 0-16,0 0 31,0 0-31,0 0 16,0 0-16,0 0 16,1 0-16,-1 0 15,0 0 63,0 0-46,0 0-17,0 0 1,0 0 109,0 0-31,1 0-48,-1 0 48,0 0-78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621A5-0CBD-4B95-BE27-900F50D7CA1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92114-BA0C-4B98-9239-FD196EFFF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8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9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3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1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3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7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30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2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9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2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1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3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8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4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jpeg"/><Relationship Id="rId3" Type="http://schemas.openxmlformats.org/officeDocument/2006/relationships/audio" Target="../media/audio3.wav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jpe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26.png"/><Relationship Id="rId4" Type="http://schemas.openxmlformats.org/officeDocument/2006/relationships/image" Target="../media/image22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7495" y="2785082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0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64: Phép trừ dạng</a:t>
            </a:r>
            <a:b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000" b="1">
                <a:solidFill>
                  <a:srgbClr val="FF0000"/>
                </a:solidFill>
                <a:latin typeface="UTM Avo" panose="02040603050506020204" pitchFamily="18" charset="0"/>
              </a:rPr>
              <a:t> 27 – 4; 63 – 40 - Tiết 2 </a:t>
            </a:r>
            <a:endParaRPr sz="5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0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75701643-F340-4CDD-9B57-D0CF1DF6C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752715" y="261596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upload.wikimedia.org/wikipedia/en/a/a5/Cheese.png">
            <a:extLst>
              <a:ext uri="{FF2B5EF4-FFF2-40B4-BE49-F238E27FC236}">
                <a16:creationId xmlns:a16="http://schemas.microsoft.com/office/drawing/2014/main" id="{7DCEA8E2-5AF2-4575-A085-57429D0E5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408368" y="2539767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F31AA0A7-5DE2-4F60-B3F6-4CFA3D50EA2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415125" y="4293097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2 Imagen">
            <a:extLst>
              <a:ext uri="{FF2B5EF4-FFF2-40B4-BE49-F238E27FC236}">
                <a16:creationId xmlns:a16="http://schemas.microsoft.com/office/drawing/2014/main" id="{AD9B19D7-8B38-4CDA-AF6C-FEFE926723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7780" y="2792196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1 CuadroTexto">
            <a:extLst>
              <a:ext uri="{FF2B5EF4-FFF2-40B4-BE49-F238E27FC236}">
                <a16:creationId xmlns:a16="http://schemas.microsoft.com/office/drawing/2014/main" id="{6276AC97-CBB4-40CA-801F-5AD5E592B4E9}"/>
              </a:ext>
            </a:extLst>
          </p:cNvPr>
          <p:cNvSpPr txBox="1"/>
          <p:nvPr/>
        </p:nvSpPr>
        <p:spPr>
          <a:xfrm>
            <a:off x="1737257" y="123877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8000"/>
                </a:solidFill>
                <a:latin typeface="+mj-lt"/>
              </a:rPr>
              <a:t>A. 17</a:t>
            </a:r>
            <a:endParaRPr lang="es-ES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8" name="28 CuadroTexto">
            <a:extLst>
              <a:ext uri="{FF2B5EF4-FFF2-40B4-BE49-F238E27FC236}">
                <a16:creationId xmlns:a16="http://schemas.microsoft.com/office/drawing/2014/main" id="{F22EDA78-E391-4330-9C73-A9EF336E434E}"/>
              </a:ext>
            </a:extLst>
          </p:cNvPr>
          <p:cNvSpPr txBox="1"/>
          <p:nvPr/>
        </p:nvSpPr>
        <p:spPr>
          <a:xfrm>
            <a:off x="8847780" y="125911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8000"/>
                </a:solidFill>
                <a:latin typeface="+mj-lt"/>
              </a:rPr>
              <a:t>C. 27</a:t>
            </a:r>
            <a:endParaRPr lang="es-ES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9" name="29 CuadroTexto">
            <a:extLst>
              <a:ext uri="{FF2B5EF4-FFF2-40B4-BE49-F238E27FC236}">
                <a16:creationId xmlns:a16="http://schemas.microsoft.com/office/drawing/2014/main" id="{1358B260-CE76-4F0A-B5F5-BA09436E46D3}"/>
              </a:ext>
            </a:extLst>
          </p:cNvPr>
          <p:cNvSpPr txBox="1"/>
          <p:nvPr/>
        </p:nvSpPr>
        <p:spPr>
          <a:xfrm>
            <a:off x="5273057" y="1238778"/>
            <a:ext cx="183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8000"/>
                </a:solidFill>
                <a:latin typeface="+mj-lt"/>
              </a:rPr>
              <a:t>B. 12</a:t>
            </a:r>
            <a:endParaRPr lang="es-ES" sz="36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0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5163BD2E-BA36-4FFF-B364-3C05E3A77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429576" y="26459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4 Llamada ovalada">
            <a:extLst>
              <a:ext uri="{FF2B5EF4-FFF2-40B4-BE49-F238E27FC236}">
                <a16:creationId xmlns:a16="http://schemas.microsoft.com/office/drawing/2014/main" id="{4243A9EB-AE5B-4DC0-8342-CD7B6C9126E5}"/>
              </a:ext>
            </a:extLst>
          </p:cNvPr>
          <p:cNvSpPr/>
          <p:nvPr/>
        </p:nvSpPr>
        <p:spPr>
          <a:xfrm>
            <a:off x="7763719" y="2024787"/>
            <a:ext cx="148415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GOOD!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A8CE372E-6F85-45E8-978B-E16B0F8C947C}"/>
              </a:ext>
            </a:extLst>
          </p:cNvPr>
          <p:cNvSpPr/>
          <p:nvPr/>
        </p:nvSpPr>
        <p:spPr>
          <a:xfrm>
            <a:off x="1523999" y="625043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87 – 60 = ?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1925AFC-8177-48CD-B10E-42323111A960}"/>
              </a:ext>
            </a:extLst>
          </p:cNvPr>
          <p:cNvSpPr/>
          <p:nvPr/>
        </p:nvSpPr>
        <p:spPr>
          <a:xfrm>
            <a:off x="9408368" y="5301209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23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26289 -0.2296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2024"/>
            <a:ext cx="12192001" cy="6445976"/>
          </a:xfrm>
          <a:prstGeom prst="rect">
            <a:avLst/>
          </a:prstGeom>
        </p:spPr>
      </p:pic>
      <p:pic>
        <p:nvPicPr>
          <p:cNvPr id="4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837C4963-59BE-4776-93A2-973317B42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8933384" y="2662808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upload.wikimedia.org/wikipedia/en/a/a5/Cheese.png">
            <a:extLst>
              <a:ext uri="{FF2B5EF4-FFF2-40B4-BE49-F238E27FC236}">
                <a16:creationId xmlns:a16="http://schemas.microsoft.com/office/drawing/2014/main" id="{D966712B-3A2D-412E-B5EC-AAA078321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25304" y="26886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11 Imagen">
            <a:extLst>
              <a:ext uri="{FF2B5EF4-FFF2-40B4-BE49-F238E27FC236}">
                <a16:creationId xmlns:a16="http://schemas.microsoft.com/office/drawing/2014/main" id="{DF3950AD-32FF-447D-9084-685ECA90D8F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392027" y="4365103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2 Imagen">
            <a:extLst>
              <a:ext uri="{FF2B5EF4-FFF2-40B4-BE49-F238E27FC236}">
                <a16:creationId xmlns:a16="http://schemas.microsoft.com/office/drawing/2014/main" id="{E56E4EF2-60D6-458E-A481-EC1ADA11AB3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4059" y="2852495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21 CuadroTexto">
            <a:extLst>
              <a:ext uri="{FF2B5EF4-FFF2-40B4-BE49-F238E27FC236}">
                <a16:creationId xmlns:a16="http://schemas.microsoft.com/office/drawing/2014/main" id="{5EAC3FC0-EBD3-4299-AD7D-372B82147BC9}"/>
              </a:ext>
            </a:extLst>
          </p:cNvPr>
          <p:cNvSpPr txBox="1"/>
          <p:nvPr/>
        </p:nvSpPr>
        <p:spPr>
          <a:xfrm>
            <a:off x="8126078" y="1252290"/>
            <a:ext cx="3402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 55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28 CuadroTexto">
            <a:extLst>
              <a:ext uri="{FF2B5EF4-FFF2-40B4-BE49-F238E27FC236}">
                <a16:creationId xmlns:a16="http://schemas.microsoft.com/office/drawing/2014/main" id="{F5B89FFA-085D-44BA-B1AF-B10083F04601}"/>
              </a:ext>
            </a:extLst>
          </p:cNvPr>
          <p:cNvSpPr txBox="1"/>
          <p:nvPr/>
        </p:nvSpPr>
        <p:spPr>
          <a:xfrm>
            <a:off x="1036321" y="1252290"/>
            <a:ext cx="3402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 35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29 CuadroTexto">
            <a:extLst>
              <a:ext uri="{FF2B5EF4-FFF2-40B4-BE49-F238E27FC236}">
                <a16:creationId xmlns:a16="http://schemas.microsoft.com/office/drawing/2014/main" id="{F8042845-BCD3-4C81-A6C5-044895D5AC15}"/>
              </a:ext>
            </a:extLst>
          </p:cNvPr>
          <p:cNvSpPr txBox="1"/>
          <p:nvPr/>
        </p:nvSpPr>
        <p:spPr>
          <a:xfrm>
            <a:off x="5026304" y="1268273"/>
            <a:ext cx="251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 44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1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E5E9C213-36CF-4B55-AD72-A18289AF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419063" y="2676265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24 Llamada ovalada">
            <a:extLst>
              <a:ext uri="{FF2B5EF4-FFF2-40B4-BE49-F238E27FC236}">
                <a16:creationId xmlns:a16="http://schemas.microsoft.com/office/drawing/2014/main" id="{3FCF6715-9094-4198-A547-18D8695E2235}"/>
              </a:ext>
            </a:extLst>
          </p:cNvPr>
          <p:cNvSpPr/>
          <p:nvPr/>
        </p:nvSpPr>
        <p:spPr>
          <a:xfrm>
            <a:off x="1690202" y="2110409"/>
            <a:ext cx="1654660" cy="578236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GOOD!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25 Rectángulo">
            <a:extLst>
              <a:ext uri="{FF2B5EF4-FFF2-40B4-BE49-F238E27FC236}">
                <a16:creationId xmlns:a16="http://schemas.microsoft.com/office/drawing/2014/main" id="{FFD20EF4-B2D2-492D-BE77-26A76F1A3640}"/>
              </a:ext>
            </a:extLst>
          </p:cNvPr>
          <p:cNvSpPr/>
          <p:nvPr/>
        </p:nvSpPr>
        <p:spPr>
          <a:xfrm>
            <a:off x="1860931" y="621745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45 – 10 = ?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1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EF1F00-195E-4BA2-B879-6BAA361A2852}"/>
              </a:ext>
            </a:extLst>
          </p:cNvPr>
          <p:cNvSpPr/>
          <p:nvPr/>
        </p:nvSpPr>
        <p:spPr>
          <a:xfrm>
            <a:off x="11004931" y="5811823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1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26693 -0.2738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688C1559-EB8E-4655-BA50-404B77F3C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8988006" y="2684219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upload.wikimedia.org/wikipedia/en/a/a5/Cheese.png">
            <a:extLst>
              <a:ext uri="{FF2B5EF4-FFF2-40B4-BE49-F238E27FC236}">
                <a16:creationId xmlns:a16="http://schemas.microsoft.com/office/drawing/2014/main" id="{727240A5-527E-4D93-B6D8-90864F195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147561" y="2776886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D27BE116-2F4A-4D7E-A3DD-2C4B95A0BF1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439242" y="4318120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2 Imagen">
            <a:extLst>
              <a:ext uri="{FF2B5EF4-FFF2-40B4-BE49-F238E27FC236}">
                <a16:creationId xmlns:a16="http://schemas.microsoft.com/office/drawing/2014/main" id="{DB39434F-FA99-4349-902E-BCFD16A7A8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1551" y="2815370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1 CuadroTexto">
            <a:extLst>
              <a:ext uri="{FF2B5EF4-FFF2-40B4-BE49-F238E27FC236}">
                <a16:creationId xmlns:a16="http://schemas.microsoft.com/office/drawing/2014/main" id="{0789A8B1-59AA-47D1-B43D-B4203D49A908}"/>
              </a:ext>
            </a:extLst>
          </p:cNvPr>
          <p:cNvSpPr txBox="1"/>
          <p:nvPr/>
        </p:nvSpPr>
        <p:spPr>
          <a:xfrm>
            <a:off x="8675694" y="123718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C.30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28 CuadroTexto">
            <a:extLst>
              <a:ext uri="{FF2B5EF4-FFF2-40B4-BE49-F238E27FC236}">
                <a16:creationId xmlns:a16="http://schemas.microsoft.com/office/drawing/2014/main" id="{932EC243-D668-417B-A0F7-65733AD21AE8}"/>
              </a:ext>
            </a:extLst>
          </p:cNvPr>
          <p:cNvSpPr txBox="1"/>
          <p:nvPr/>
        </p:nvSpPr>
        <p:spPr>
          <a:xfrm>
            <a:off x="5331298" y="1237182"/>
            <a:ext cx="203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B.20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29 CuadroTexto">
            <a:extLst>
              <a:ext uri="{FF2B5EF4-FFF2-40B4-BE49-F238E27FC236}">
                <a16:creationId xmlns:a16="http://schemas.microsoft.com/office/drawing/2014/main" id="{AC35627B-E149-493A-A9B1-4B9055E62147}"/>
              </a:ext>
            </a:extLst>
          </p:cNvPr>
          <p:cNvSpPr txBox="1"/>
          <p:nvPr/>
        </p:nvSpPr>
        <p:spPr>
          <a:xfrm>
            <a:off x="1115872" y="1237182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 10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3A21DE4A-9046-49F0-9009-1C10322A0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679777" y="2697785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4 Llamada ovalada">
            <a:extLst>
              <a:ext uri="{FF2B5EF4-FFF2-40B4-BE49-F238E27FC236}">
                <a16:creationId xmlns:a16="http://schemas.microsoft.com/office/drawing/2014/main" id="{1F3F5088-4547-4B00-A107-6EBA3A0904A1}"/>
              </a:ext>
            </a:extLst>
          </p:cNvPr>
          <p:cNvSpPr/>
          <p:nvPr/>
        </p:nvSpPr>
        <p:spPr>
          <a:xfrm>
            <a:off x="5534011" y="2056803"/>
            <a:ext cx="1500017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GREAT!</a:t>
            </a:r>
            <a:endParaRPr kumimoji="0" lang="es-E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D43D45AA-315A-4BA5-9B1C-E07AC82C2286}"/>
              </a:ext>
            </a:extLst>
          </p:cNvPr>
          <p:cNvSpPr/>
          <p:nvPr/>
        </p:nvSpPr>
        <p:spPr>
          <a:xfrm>
            <a:off x="1632012" y="6207514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68 - ….. = 48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1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25535A-9F04-4A53-B109-9B26DC7D230E}"/>
              </a:ext>
            </a:extLst>
          </p:cNvPr>
          <p:cNvSpPr/>
          <p:nvPr/>
        </p:nvSpPr>
        <p:spPr>
          <a:xfrm>
            <a:off x="10979950" y="5326232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4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0487 -0.2423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14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BCCB008C-F1CE-4893-B164-68A29BE4B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742525" y="2689515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upload.wikimedia.org/wikipedia/en/a/a5/Cheese.png">
            <a:extLst>
              <a:ext uri="{FF2B5EF4-FFF2-40B4-BE49-F238E27FC236}">
                <a16:creationId xmlns:a16="http://schemas.microsoft.com/office/drawing/2014/main" id="{DA5BD904-12B9-4A5F-A120-059481A8F9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9399204" y="2792353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1 Imagen">
            <a:extLst>
              <a:ext uri="{FF2B5EF4-FFF2-40B4-BE49-F238E27FC236}">
                <a16:creationId xmlns:a16="http://schemas.microsoft.com/office/drawing/2014/main" id="{F24A9188-3F3F-468B-B0B0-8DD91B7F25D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343116" y="4365103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12 Imagen">
            <a:extLst>
              <a:ext uri="{FF2B5EF4-FFF2-40B4-BE49-F238E27FC236}">
                <a16:creationId xmlns:a16="http://schemas.microsoft.com/office/drawing/2014/main" id="{641BCFE2-E13A-4647-8149-8C5473DC16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59822" y="2885252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21 CuadroTexto">
            <a:extLst>
              <a:ext uri="{FF2B5EF4-FFF2-40B4-BE49-F238E27FC236}">
                <a16:creationId xmlns:a16="http://schemas.microsoft.com/office/drawing/2014/main" id="{88E9BEBF-88AF-40AC-A5DF-C2FB796F34AD}"/>
              </a:ext>
            </a:extLst>
          </p:cNvPr>
          <p:cNvSpPr txBox="1"/>
          <p:nvPr/>
        </p:nvSpPr>
        <p:spPr>
          <a:xfrm>
            <a:off x="1817621" y="125045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A.85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28 CuadroTexto">
            <a:extLst>
              <a:ext uri="{FF2B5EF4-FFF2-40B4-BE49-F238E27FC236}">
                <a16:creationId xmlns:a16="http://schemas.microsoft.com/office/drawing/2014/main" id="{6A090B69-844B-4220-BBDE-A9ED38360DDB}"/>
              </a:ext>
            </a:extLst>
          </p:cNvPr>
          <p:cNvSpPr txBox="1"/>
          <p:nvPr/>
        </p:nvSpPr>
        <p:spPr>
          <a:xfrm>
            <a:off x="8997522" y="1260330"/>
            <a:ext cx="182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C.95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29 CuadroTexto">
            <a:extLst>
              <a:ext uri="{FF2B5EF4-FFF2-40B4-BE49-F238E27FC236}">
                <a16:creationId xmlns:a16="http://schemas.microsoft.com/office/drawing/2014/main" id="{AB279511-C082-4414-9428-9BA670A7DAFB}"/>
              </a:ext>
            </a:extLst>
          </p:cNvPr>
          <p:cNvSpPr txBox="1"/>
          <p:nvPr/>
        </p:nvSpPr>
        <p:spPr>
          <a:xfrm>
            <a:off x="5343116" y="1252289"/>
            <a:ext cx="183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B.90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21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CD5B4ADE-9E40-4A47-8518-6B7723E5E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343116" y="271203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4 Llamada ovalada">
            <a:extLst>
              <a:ext uri="{FF2B5EF4-FFF2-40B4-BE49-F238E27FC236}">
                <a16:creationId xmlns:a16="http://schemas.microsoft.com/office/drawing/2014/main" id="{A27E9962-F4FE-45E0-9301-CA8EC84B4F3E}"/>
              </a:ext>
            </a:extLst>
          </p:cNvPr>
          <p:cNvSpPr/>
          <p:nvPr/>
        </p:nvSpPr>
        <p:spPr>
          <a:xfrm>
            <a:off x="7850529" y="212838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GOOD!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25 Rectángulo">
            <a:extLst>
              <a:ext uri="{FF2B5EF4-FFF2-40B4-BE49-F238E27FC236}">
                <a16:creationId xmlns:a16="http://schemas.microsoft.com/office/drawing/2014/main" id="{F6E615B5-6746-4EA6-8120-FFDA7333897F}"/>
              </a:ext>
            </a:extLst>
          </p:cNvPr>
          <p:cNvSpPr/>
          <p:nvPr/>
        </p:nvSpPr>
        <p:spPr>
          <a:xfrm>
            <a:off x="1523999" y="625043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….. – 50 = 45</a:t>
            </a:r>
            <a:endParaRPr kumimoji="0" lang="es-ES" sz="44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26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F548F93-AF54-42EF-95FD-1B5689D3E12E}"/>
              </a:ext>
            </a:extLst>
          </p:cNvPr>
          <p:cNvSpPr/>
          <p:nvPr/>
        </p:nvSpPr>
        <p:spPr>
          <a:xfrm>
            <a:off x="10884026" y="5373215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2375 -0.2458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2AFC66F-383E-4C17-91C7-ABBC0B5D2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412024"/>
            <a:ext cx="12192001" cy="6445976"/>
          </a:xfrm>
          <a:prstGeom prst="rect">
            <a:avLst/>
          </a:prstGeom>
        </p:spPr>
      </p:pic>
      <p:pic>
        <p:nvPicPr>
          <p:cNvPr id="3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6EEF37B0-B29A-4C9A-8E56-23F6D6907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8987350" y="2668651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upload.wikimedia.org/wikipedia/en/a/a5/Cheese.png">
            <a:extLst>
              <a:ext uri="{FF2B5EF4-FFF2-40B4-BE49-F238E27FC236}">
                <a16:creationId xmlns:a16="http://schemas.microsoft.com/office/drawing/2014/main" id="{BF6E56CA-AF37-48A1-A2DA-7AEDB00737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416644" y="2754723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57CBB831-389B-4298-BD91-B26A3ABCC1D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79646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5281190" y="4365103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2 Imagen">
            <a:extLst>
              <a:ext uri="{FF2B5EF4-FFF2-40B4-BE49-F238E27FC236}">
                <a16:creationId xmlns:a16="http://schemas.microsoft.com/office/drawing/2014/main" id="{302CF85C-33E4-46BD-A87A-2BB105E610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915" y="2823136"/>
            <a:ext cx="800191" cy="10161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1 CuadroTexto">
            <a:extLst>
              <a:ext uri="{FF2B5EF4-FFF2-40B4-BE49-F238E27FC236}">
                <a16:creationId xmlns:a16="http://schemas.microsoft.com/office/drawing/2014/main" id="{D70AA664-E8FA-47C1-AB9D-BD982CD0D89F}"/>
              </a:ext>
            </a:extLst>
          </p:cNvPr>
          <p:cNvSpPr txBox="1"/>
          <p:nvPr/>
        </p:nvSpPr>
        <p:spPr>
          <a:xfrm>
            <a:off x="8987350" y="125872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C.10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28 CuadroTexto">
            <a:extLst>
              <a:ext uri="{FF2B5EF4-FFF2-40B4-BE49-F238E27FC236}">
                <a16:creationId xmlns:a16="http://schemas.microsoft.com/office/drawing/2014/main" id="{2AB99F26-087C-44F1-A1E6-1451C51F3304}"/>
              </a:ext>
            </a:extLst>
          </p:cNvPr>
          <p:cNvSpPr txBox="1"/>
          <p:nvPr/>
        </p:nvSpPr>
        <p:spPr>
          <a:xfrm>
            <a:off x="1783901" y="1260208"/>
            <a:ext cx="1829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A.8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29 CuadroTexto">
            <a:extLst>
              <a:ext uri="{FF2B5EF4-FFF2-40B4-BE49-F238E27FC236}">
                <a16:creationId xmlns:a16="http://schemas.microsoft.com/office/drawing/2014/main" id="{F61DE786-D4B8-4D30-83DE-1EFA5C121597}"/>
              </a:ext>
            </a:extLst>
          </p:cNvPr>
          <p:cNvSpPr txBox="1"/>
          <p:nvPr/>
        </p:nvSpPr>
        <p:spPr>
          <a:xfrm>
            <a:off x="5318143" y="1238434"/>
            <a:ext cx="183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B050"/>
                </a:solidFill>
                <a:latin typeface="+mj-lt"/>
              </a:rPr>
              <a:t>B.9</a:t>
            </a:r>
            <a:endParaRPr lang="es-ES" sz="36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" name="Picture 2" descr="http://www.clker.com/cliparts/m/2/C/2/3/q/angry-black-cat-md.png">
            <a:extLst>
              <a:ext uri="{FF2B5EF4-FFF2-40B4-BE49-F238E27FC236}">
                <a16:creationId xmlns:a16="http://schemas.microsoft.com/office/drawing/2014/main" id="{92AB5528-01C5-4BCF-B1E6-E95BBB020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5318143" y="2652051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24 Llamada ovalada">
            <a:extLst>
              <a:ext uri="{FF2B5EF4-FFF2-40B4-BE49-F238E27FC236}">
                <a16:creationId xmlns:a16="http://schemas.microsoft.com/office/drawing/2014/main" id="{FFD70BCD-C5E1-4BED-97DA-5178B3E16688}"/>
              </a:ext>
            </a:extLst>
          </p:cNvPr>
          <p:cNvSpPr/>
          <p:nvPr/>
        </p:nvSpPr>
        <p:spPr>
          <a:xfrm>
            <a:off x="2017923" y="210366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GOOD!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25 Rectángulo">
            <a:extLst>
              <a:ext uri="{FF2B5EF4-FFF2-40B4-BE49-F238E27FC236}">
                <a16:creationId xmlns:a16="http://schemas.microsoft.com/office/drawing/2014/main" id="{417563F0-AA76-40F5-A4CF-5AE23A1E09A4}"/>
              </a:ext>
            </a:extLst>
          </p:cNvPr>
          <p:cNvSpPr/>
          <p:nvPr/>
        </p:nvSpPr>
        <p:spPr>
          <a:xfrm>
            <a:off x="1498078" y="6250432"/>
            <a:ext cx="9144000" cy="607568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58 - …. = 50</a:t>
            </a:r>
            <a:endParaRPr kumimoji="0" lang="es-ES" sz="4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13 Flecha derecha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1BE579-7C2D-41F9-B2B0-920CEE08D73D}"/>
              </a:ext>
            </a:extLst>
          </p:cNvPr>
          <p:cNvSpPr/>
          <p:nvPr/>
        </p:nvSpPr>
        <p:spPr>
          <a:xfrm>
            <a:off x="11002990" y="5676999"/>
            <a:ext cx="1008112" cy="877217"/>
          </a:xfrm>
          <a:prstGeom prst="rightArrow">
            <a:avLst/>
          </a:prstGeom>
          <a:solidFill>
            <a:srgbClr val="00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3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24792 -0.2738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1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ll Kids - Sound Effect [HD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401782"/>
            <a:ext cx="12192000" cy="645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7728" y="2820950"/>
            <a:ext cx="2732688" cy="347031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033435" y="3786686"/>
            <a:ext cx="2247962" cy="1840269"/>
          </a:xfrm>
          <a:prstGeom prst="rect">
            <a:avLst/>
          </a:prstGeom>
          <a:noFill/>
          <a:effectLst>
            <a:outerShdw blurRad="76200" dist="241300" dir="186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4079776" y="764704"/>
            <a:ext cx="4672338" cy="1152128"/>
          </a:xfrm>
          <a:prstGeom prst="wedgeEllipseCallout">
            <a:avLst>
              <a:gd name="adj1" fmla="val -24097"/>
              <a:gd name="adj2" fmla="val 1460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CẢM ƠN CÁC BẠN NHÉ</a:t>
            </a: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!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7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218739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632601" y="722536"/>
            <a:ext cx="1321322" cy="937052"/>
            <a:chOff x="489970" y="604864"/>
            <a:chExt cx="162531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489970" y="80983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mẫu: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79739" y="722536"/>
            <a:ext cx="1914915" cy="1286658"/>
          </a:xfrm>
          <a:prstGeom prst="rect">
            <a:avLst/>
          </a:prstGeom>
        </p:spPr>
      </p:pic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4008B606-054F-4700-A2F3-1E0F9BDDCF37}"/>
              </a:ext>
            </a:extLst>
          </p:cNvPr>
          <p:cNvSpPr/>
          <p:nvPr/>
        </p:nvSpPr>
        <p:spPr>
          <a:xfrm rot="16200000">
            <a:off x="4707776" y="-1308526"/>
            <a:ext cx="2160049" cy="7997338"/>
          </a:xfrm>
          <a:prstGeom prst="roundRect">
            <a:avLst/>
          </a:prstGeom>
          <a:noFill/>
          <a:ln w="28575">
            <a:solidFill>
              <a:srgbClr val="E83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0E8C8F38-8DDE-433A-92C6-7449996F8278}"/>
              </a:ext>
            </a:extLst>
          </p:cNvPr>
          <p:cNvSpPr/>
          <p:nvPr/>
        </p:nvSpPr>
        <p:spPr>
          <a:xfrm>
            <a:off x="1953923" y="1749338"/>
            <a:ext cx="13711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UTM Avo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ẫu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8B3935F5-C7B3-464D-80ED-B05AB078A8DC}"/>
              </a:ext>
            </a:extLst>
          </p:cNvPr>
          <p:cNvSpPr/>
          <p:nvPr/>
        </p:nvSpPr>
        <p:spPr>
          <a:xfrm>
            <a:off x="3396875" y="1749338"/>
            <a:ext cx="1105852" cy="1796773"/>
          </a:xfrm>
          <a:prstGeom prst="roundRect">
            <a:avLst/>
          </a:prstGeom>
          <a:solidFill>
            <a:srgbClr val="FDEAC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/>
              <a:ea typeface="+mn-ea"/>
              <a:cs typeface="+mn-cs"/>
            </a:endParaRPr>
          </a:p>
        </p:txBody>
      </p:sp>
      <p:grpSp>
        <p:nvGrpSpPr>
          <p:cNvPr id="43" name="Nhóm 42">
            <a:extLst>
              <a:ext uri="{FF2B5EF4-FFF2-40B4-BE49-F238E27FC236}">
                <a16:creationId xmlns:a16="http://schemas.microsoft.com/office/drawing/2014/main" id="{6B559865-2142-4249-8E33-FEF91EDEF88F}"/>
              </a:ext>
            </a:extLst>
          </p:cNvPr>
          <p:cNvGrpSpPr/>
          <p:nvPr/>
        </p:nvGrpSpPr>
        <p:grpSpPr>
          <a:xfrm>
            <a:off x="3023524" y="1795379"/>
            <a:ext cx="1492848" cy="1149072"/>
            <a:chOff x="6756210" y="2549868"/>
            <a:chExt cx="1492848" cy="1149072"/>
          </a:xfrm>
        </p:grpSpPr>
        <p:sp>
          <p:nvSpPr>
            <p:cNvPr id="44" name="TextBox 16">
              <a:extLst>
                <a:ext uri="{FF2B5EF4-FFF2-40B4-BE49-F238E27FC236}">
                  <a16:creationId xmlns:a16="http://schemas.microsoft.com/office/drawing/2014/main" id="{E0B283DD-DF23-4617-99F3-7FE3AD3FE31E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63</a:t>
              </a:r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1027022C-B0EB-4FF7-9FFF-ADF96FF2449B}"/>
                </a:ext>
              </a:extLst>
            </p:cNvPr>
            <p:cNvSpPr txBox="1"/>
            <p:nvPr/>
          </p:nvSpPr>
          <p:spPr>
            <a:xfrm>
              <a:off x="7184388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40</a:t>
              </a:r>
            </a:p>
          </p:txBody>
        </p:sp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5F62D9F0-BC0C-48C0-B247-58B5179A23F2}"/>
                </a:ext>
              </a:extLst>
            </p:cNvPr>
            <p:cNvSpPr txBox="1"/>
            <p:nvPr/>
          </p:nvSpPr>
          <p:spPr>
            <a:xfrm>
              <a:off x="6756210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id="{AA7A4B86-D12B-4956-9524-1573960B7606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0">
            <a:extLst>
              <a:ext uri="{FF2B5EF4-FFF2-40B4-BE49-F238E27FC236}">
                <a16:creationId xmlns:a16="http://schemas.microsoft.com/office/drawing/2014/main" id="{DD0AD6D1-9786-43AE-85EC-09F08CADE9B7}"/>
              </a:ext>
            </a:extLst>
          </p:cNvPr>
          <p:cNvSpPr txBox="1"/>
          <p:nvPr/>
        </p:nvSpPr>
        <p:spPr>
          <a:xfrm>
            <a:off x="4678735" y="1773755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trừ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3,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3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19581B28-7CE5-404C-BD25-89438026DA81}"/>
              </a:ext>
            </a:extLst>
          </p:cNvPr>
          <p:cNvSpPr txBox="1"/>
          <p:nvPr/>
        </p:nvSpPr>
        <p:spPr>
          <a:xfrm>
            <a:off x="4678735" y="2312667"/>
            <a:ext cx="4475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* 6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trừ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4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bằng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50" name="Rounded Rectangle 7">
            <a:extLst>
              <a:ext uri="{FF2B5EF4-FFF2-40B4-BE49-F238E27FC236}">
                <a16:creationId xmlns:a16="http://schemas.microsoft.com/office/drawing/2014/main" id="{94D9F5B7-35D9-4370-B43F-3D6E2E441BAA}"/>
              </a:ext>
            </a:extLst>
          </p:cNvPr>
          <p:cNvSpPr/>
          <p:nvPr/>
        </p:nvSpPr>
        <p:spPr>
          <a:xfrm>
            <a:off x="5537991" y="3022891"/>
            <a:ext cx="3393974" cy="523220"/>
          </a:xfrm>
          <a:prstGeom prst="roundRect">
            <a:avLst/>
          </a:prstGeom>
          <a:solidFill>
            <a:srgbClr val="FACCC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Vậy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 </a:t>
            </a:r>
            <a:r>
              <a:rPr lang="en-US" sz="2800" b="1" dirty="0">
                <a:solidFill>
                  <a:schemeClr val="tx1"/>
                </a:solidFill>
                <a:ea typeface="SimSun" pitchFamily="2" charset="-122"/>
              </a:rPr>
              <a:t>63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SimSun" pitchFamily="2" charset="-122"/>
              </a:rPr>
              <a:t>- 40 = 23 </a:t>
            </a: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493058E7-D1A4-4240-A467-35FED09B3F9D}"/>
              </a:ext>
            </a:extLst>
          </p:cNvPr>
          <p:cNvSpPr txBox="1"/>
          <p:nvPr/>
        </p:nvSpPr>
        <p:spPr>
          <a:xfrm>
            <a:off x="3550375" y="2988617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</a:t>
            </a:r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1710D872-E363-46F8-AB8D-DD3D20DE31BE}"/>
              </a:ext>
            </a:extLst>
          </p:cNvPr>
          <p:cNvSpPr txBox="1"/>
          <p:nvPr/>
        </p:nvSpPr>
        <p:spPr>
          <a:xfrm>
            <a:off x="3335299" y="298709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</a:t>
            </a:r>
          </a:p>
        </p:txBody>
      </p: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27C774AD-0BDA-47A8-A238-B6E16ACF49B1}"/>
              </a:ext>
            </a:extLst>
          </p:cNvPr>
          <p:cNvGrpSpPr/>
          <p:nvPr/>
        </p:nvGrpSpPr>
        <p:grpSpPr>
          <a:xfrm>
            <a:off x="1901986" y="4201348"/>
            <a:ext cx="1589833" cy="1149072"/>
            <a:chOff x="6659225" y="2549868"/>
            <a:chExt cx="1589833" cy="1149072"/>
          </a:xfrm>
        </p:grpSpPr>
        <p:sp>
          <p:nvSpPr>
            <p:cNvPr id="54" name="TextBox 16">
              <a:extLst>
                <a:ext uri="{FF2B5EF4-FFF2-40B4-BE49-F238E27FC236}">
                  <a16:creationId xmlns:a16="http://schemas.microsoft.com/office/drawing/2014/main" id="{9377CAA7-B4BE-4BC9-9AA2-945A7A0EF5F3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48</a:t>
              </a:r>
            </a:p>
          </p:txBody>
        </p:sp>
        <p:sp>
          <p:nvSpPr>
            <p:cNvPr id="55" name="TextBox 16">
              <a:extLst>
                <a:ext uri="{FF2B5EF4-FFF2-40B4-BE49-F238E27FC236}">
                  <a16:creationId xmlns:a16="http://schemas.microsoft.com/office/drawing/2014/main" id="{5826F0F5-AA77-49CB-9847-860AFFD97164}"/>
                </a:ext>
              </a:extLst>
            </p:cNvPr>
            <p:cNvSpPr txBox="1"/>
            <p:nvPr/>
          </p:nvSpPr>
          <p:spPr>
            <a:xfrm>
              <a:off x="716761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101657C9-372C-4334-B87D-4B82AA2572ED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id="{838629E4-59B5-4F60-A839-667ABBCBEA1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4B5295CB-024A-48E4-8B14-4B8015B287D5}"/>
              </a:ext>
            </a:extLst>
          </p:cNvPr>
          <p:cNvGrpSpPr/>
          <p:nvPr/>
        </p:nvGrpSpPr>
        <p:grpSpPr>
          <a:xfrm>
            <a:off x="3741580" y="4167582"/>
            <a:ext cx="1589833" cy="1149072"/>
            <a:chOff x="6659225" y="2549868"/>
            <a:chExt cx="1589833" cy="1149072"/>
          </a:xfrm>
        </p:grpSpPr>
        <p:sp>
          <p:nvSpPr>
            <p:cNvPr id="59" name="TextBox 16">
              <a:extLst>
                <a:ext uri="{FF2B5EF4-FFF2-40B4-BE49-F238E27FC236}">
                  <a16:creationId xmlns:a16="http://schemas.microsoft.com/office/drawing/2014/main" id="{F632211A-72D8-446D-B145-A2ADFB5D2B37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60" name="TextBox 16">
              <a:extLst>
                <a:ext uri="{FF2B5EF4-FFF2-40B4-BE49-F238E27FC236}">
                  <a16:creationId xmlns:a16="http://schemas.microsoft.com/office/drawing/2014/main" id="{6BBACD1C-C7EB-4844-B437-89237BB0BA2C}"/>
                </a:ext>
              </a:extLst>
            </p:cNvPr>
            <p:cNvSpPr txBox="1"/>
            <p:nvPr/>
          </p:nvSpPr>
          <p:spPr>
            <a:xfrm>
              <a:off x="7183680" y="3130672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61" name="TextBox 16">
              <a:extLst>
                <a:ext uri="{FF2B5EF4-FFF2-40B4-BE49-F238E27FC236}">
                  <a16:creationId xmlns:a16="http://schemas.microsoft.com/office/drawing/2014/main" id="{1199CFE7-BB32-42EE-91FF-5C3EEA43F74D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62" name="Đường nối Thẳng 61">
              <a:extLst>
                <a:ext uri="{FF2B5EF4-FFF2-40B4-BE49-F238E27FC236}">
                  <a16:creationId xmlns:a16="http://schemas.microsoft.com/office/drawing/2014/main" id="{7F097E4B-F539-4BE6-B2BF-473C02AF18B2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CB9ADE51-CF55-49F7-8CE8-AC0C04D59B91}"/>
              </a:ext>
            </a:extLst>
          </p:cNvPr>
          <p:cNvGrpSpPr/>
          <p:nvPr/>
        </p:nvGrpSpPr>
        <p:grpSpPr>
          <a:xfrm>
            <a:off x="5597401" y="4203288"/>
            <a:ext cx="1589833" cy="1149072"/>
            <a:chOff x="6659225" y="2549868"/>
            <a:chExt cx="1589833" cy="1149072"/>
          </a:xfrm>
        </p:grpSpPr>
        <p:sp>
          <p:nvSpPr>
            <p:cNvPr id="64" name="TextBox 16">
              <a:extLst>
                <a:ext uri="{FF2B5EF4-FFF2-40B4-BE49-F238E27FC236}">
                  <a16:creationId xmlns:a16="http://schemas.microsoft.com/office/drawing/2014/main" id="{27F758EE-B641-4E74-BE5A-5547AAE59FD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65" name="TextBox 16">
              <a:extLst>
                <a:ext uri="{FF2B5EF4-FFF2-40B4-BE49-F238E27FC236}">
                  <a16:creationId xmlns:a16="http://schemas.microsoft.com/office/drawing/2014/main" id="{D6B5095B-4190-40E3-9127-D2D925DB95F7}"/>
                </a:ext>
              </a:extLst>
            </p:cNvPr>
            <p:cNvSpPr txBox="1"/>
            <p:nvPr/>
          </p:nvSpPr>
          <p:spPr>
            <a:xfrm>
              <a:off x="716980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66" name="TextBox 16">
              <a:extLst>
                <a:ext uri="{FF2B5EF4-FFF2-40B4-BE49-F238E27FC236}">
                  <a16:creationId xmlns:a16="http://schemas.microsoft.com/office/drawing/2014/main" id="{241B8433-9F6E-42F2-83B4-B5B6409097C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id="{8013D315-806A-4A15-8C59-E5E029DD51B7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ABC868EB-D99C-43CC-90D0-070AB0A3A36D}"/>
              </a:ext>
            </a:extLst>
          </p:cNvPr>
          <p:cNvGrpSpPr/>
          <p:nvPr/>
        </p:nvGrpSpPr>
        <p:grpSpPr>
          <a:xfrm>
            <a:off x="7535096" y="4167582"/>
            <a:ext cx="1589833" cy="1149072"/>
            <a:chOff x="6659225" y="2549868"/>
            <a:chExt cx="1589833" cy="1149072"/>
          </a:xfrm>
        </p:grpSpPr>
        <p:sp>
          <p:nvSpPr>
            <p:cNvPr id="69" name="TextBox 16">
              <a:extLst>
                <a:ext uri="{FF2B5EF4-FFF2-40B4-BE49-F238E27FC236}">
                  <a16:creationId xmlns:a16="http://schemas.microsoft.com/office/drawing/2014/main" id="{C2E94C4C-3792-4EF3-ADA8-ADF57877BA28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86</a:t>
              </a:r>
            </a:p>
          </p:txBody>
        </p:sp>
        <p:sp>
          <p:nvSpPr>
            <p:cNvPr id="70" name="TextBox 16">
              <a:extLst>
                <a:ext uri="{FF2B5EF4-FFF2-40B4-BE49-F238E27FC236}">
                  <a16:creationId xmlns:a16="http://schemas.microsoft.com/office/drawing/2014/main" id="{F7DC9967-366A-451D-9E42-2BEC679079B3}"/>
                </a:ext>
              </a:extLst>
            </p:cNvPr>
            <p:cNvSpPr txBox="1"/>
            <p:nvPr/>
          </p:nvSpPr>
          <p:spPr>
            <a:xfrm>
              <a:off x="7183655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71" name="TextBox 16">
              <a:extLst>
                <a:ext uri="{FF2B5EF4-FFF2-40B4-BE49-F238E27FC236}">
                  <a16:creationId xmlns:a16="http://schemas.microsoft.com/office/drawing/2014/main" id="{421C2DAB-C235-4A64-B7BA-98E6919CDD85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72" name="Đường nối Thẳng 71">
              <a:extLst>
                <a:ext uri="{FF2B5EF4-FFF2-40B4-BE49-F238E27FC236}">
                  <a16:creationId xmlns:a16="http://schemas.microsoft.com/office/drawing/2014/main" id="{6C78F415-8F58-40C0-A037-DED90ECB99DD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16">
            <a:extLst>
              <a:ext uri="{FF2B5EF4-FFF2-40B4-BE49-F238E27FC236}">
                <a16:creationId xmlns:a16="http://schemas.microsoft.com/office/drawing/2014/main" id="{63425287-CA82-42C4-A0F4-3A451575C9F4}"/>
              </a:ext>
            </a:extLst>
          </p:cNvPr>
          <p:cNvSpPr txBox="1"/>
          <p:nvPr/>
        </p:nvSpPr>
        <p:spPr>
          <a:xfrm>
            <a:off x="2418279" y="537794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5B904892-4012-4215-AA52-D60BE029D8B8}"/>
              </a:ext>
            </a:extLst>
          </p:cNvPr>
          <p:cNvSpPr txBox="1"/>
          <p:nvPr/>
        </p:nvSpPr>
        <p:spPr>
          <a:xfrm>
            <a:off x="4230022" y="5377948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26</a:t>
            </a:r>
          </a:p>
        </p:txBody>
      </p:sp>
      <p:sp>
        <p:nvSpPr>
          <p:cNvPr id="75" name="TextBox 16">
            <a:extLst>
              <a:ext uri="{FF2B5EF4-FFF2-40B4-BE49-F238E27FC236}">
                <a16:creationId xmlns:a16="http://schemas.microsoft.com/office/drawing/2014/main" id="{27AFB8AE-7D24-4DBA-9051-B63BE7343D81}"/>
              </a:ext>
            </a:extLst>
          </p:cNvPr>
          <p:cNvSpPr txBox="1"/>
          <p:nvPr/>
        </p:nvSpPr>
        <p:spPr>
          <a:xfrm>
            <a:off x="6127101" y="5324833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45</a:t>
            </a: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5249F92F-E8C3-4296-8043-E4D639D41B05}"/>
              </a:ext>
            </a:extLst>
          </p:cNvPr>
          <p:cNvSpPr txBox="1"/>
          <p:nvPr/>
        </p:nvSpPr>
        <p:spPr>
          <a:xfrm>
            <a:off x="8060259" y="537936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17068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8" grpId="0"/>
      <p:bldP spid="49" grpId="0"/>
      <p:bldP spid="50" grpId="0" animBg="1"/>
      <p:bldP spid="51" grpId="0"/>
      <p:bldP spid="36" grpId="0"/>
      <p:bldP spid="73" grpId="0"/>
      <p:bldP spid="74" grpId="0"/>
      <p:bldP spid="75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848C7A5-4ED8-47DE-816A-F2E1FBEBD3B9}"/>
              </a:ext>
            </a:extLst>
          </p:cNvPr>
          <p:cNvGrpSpPr/>
          <p:nvPr/>
        </p:nvGrpSpPr>
        <p:grpSpPr>
          <a:xfrm>
            <a:off x="778268" y="722536"/>
            <a:ext cx="1175655" cy="937052"/>
            <a:chOff x="669150" y="604864"/>
            <a:chExt cx="144613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03B10E71-9791-460A-993A-ABE8CFC22C9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BD007FC0-DBD4-450C-8197-AA3493797F9D}"/>
                </a:ext>
              </a:extLst>
            </p:cNvPr>
            <p:cNvSpPr/>
            <p:nvPr/>
          </p:nvSpPr>
          <p:spPr>
            <a:xfrm>
              <a:off x="669150" y="824466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4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B9E1162-208B-4A4B-BCEB-6874A6600D7D}"/>
              </a:ext>
            </a:extLst>
          </p:cNvPr>
          <p:cNvSpPr/>
          <p:nvPr/>
        </p:nvSpPr>
        <p:spPr>
          <a:xfrm>
            <a:off x="1953924" y="851488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tính: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7D5E9E5-19E1-41C5-A778-E69566F5D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625437" y="657268"/>
            <a:ext cx="1914915" cy="1286658"/>
          </a:xfrm>
          <a:prstGeom prst="rect">
            <a:avLst/>
          </a:prstGeom>
        </p:spPr>
      </p:pic>
      <p:grpSp>
        <p:nvGrpSpPr>
          <p:cNvPr id="40" name="Nhóm 39">
            <a:extLst>
              <a:ext uri="{FF2B5EF4-FFF2-40B4-BE49-F238E27FC236}">
                <a16:creationId xmlns:a16="http://schemas.microsoft.com/office/drawing/2014/main" id="{91B719B4-6663-4BB4-944F-B9BAB25A406C}"/>
              </a:ext>
            </a:extLst>
          </p:cNvPr>
          <p:cNvGrpSpPr/>
          <p:nvPr/>
        </p:nvGrpSpPr>
        <p:grpSpPr>
          <a:xfrm>
            <a:off x="1953923" y="4021239"/>
            <a:ext cx="1589833" cy="1149072"/>
            <a:chOff x="6659225" y="2549868"/>
            <a:chExt cx="1589833" cy="1149072"/>
          </a:xfrm>
        </p:grpSpPr>
        <p:sp>
          <p:nvSpPr>
            <p:cNvPr id="41" name="TextBox 16">
              <a:extLst>
                <a:ext uri="{FF2B5EF4-FFF2-40B4-BE49-F238E27FC236}">
                  <a16:creationId xmlns:a16="http://schemas.microsoft.com/office/drawing/2014/main" id="{6A64BCD9-EC4B-4777-8340-9DD24C7F207C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56</a:t>
              </a:r>
            </a:p>
          </p:txBody>
        </p:sp>
        <p:sp>
          <p:nvSpPr>
            <p:cNvPr id="42" name="TextBox 16">
              <a:extLst>
                <a:ext uri="{FF2B5EF4-FFF2-40B4-BE49-F238E27FC236}">
                  <a16:creationId xmlns:a16="http://schemas.microsoft.com/office/drawing/2014/main" id="{2D792296-94FA-439D-8128-C4FB7A1F17F5}"/>
                </a:ext>
              </a:extLst>
            </p:cNvPr>
            <p:cNvSpPr txBox="1"/>
            <p:nvPr/>
          </p:nvSpPr>
          <p:spPr>
            <a:xfrm>
              <a:off x="716761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43" name="TextBox 16">
              <a:extLst>
                <a:ext uri="{FF2B5EF4-FFF2-40B4-BE49-F238E27FC236}">
                  <a16:creationId xmlns:a16="http://schemas.microsoft.com/office/drawing/2014/main" id="{486AA6B7-C86E-4EF2-AC2B-F43EC4C83F01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8DEFAD4C-E083-40D3-8BBA-BEFFC68EBC1B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Nhóm 44">
            <a:extLst>
              <a:ext uri="{FF2B5EF4-FFF2-40B4-BE49-F238E27FC236}">
                <a16:creationId xmlns:a16="http://schemas.microsoft.com/office/drawing/2014/main" id="{281F2A4A-FFCC-4E25-9CEE-42C218FC7479}"/>
              </a:ext>
            </a:extLst>
          </p:cNvPr>
          <p:cNvGrpSpPr/>
          <p:nvPr/>
        </p:nvGrpSpPr>
        <p:grpSpPr>
          <a:xfrm>
            <a:off x="3793517" y="3987473"/>
            <a:ext cx="1589833" cy="1149072"/>
            <a:chOff x="6659225" y="2549868"/>
            <a:chExt cx="1589833" cy="1149072"/>
          </a:xfrm>
        </p:grpSpPr>
        <p:sp>
          <p:nvSpPr>
            <p:cNvPr id="46" name="TextBox 16">
              <a:extLst>
                <a:ext uri="{FF2B5EF4-FFF2-40B4-BE49-F238E27FC236}">
                  <a16:creationId xmlns:a16="http://schemas.microsoft.com/office/drawing/2014/main" id="{9116298B-EEDF-4035-9E70-A771D3F8204D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27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21B2E2C3-A91C-4A9F-AA46-6121E5F63A9D}"/>
                </a:ext>
              </a:extLst>
            </p:cNvPr>
            <p:cNvSpPr txBox="1"/>
            <p:nvPr/>
          </p:nvSpPr>
          <p:spPr>
            <a:xfrm>
              <a:off x="7183680" y="3130672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48" name="TextBox 16">
              <a:extLst>
                <a:ext uri="{FF2B5EF4-FFF2-40B4-BE49-F238E27FC236}">
                  <a16:creationId xmlns:a16="http://schemas.microsoft.com/office/drawing/2014/main" id="{508FEA22-F3F1-4FD4-BBDB-43DF7F9A57F4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49" name="Đường nối Thẳng 48">
              <a:extLst>
                <a:ext uri="{FF2B5EF4-FFF2-40B4-BE49-F238E27FC236}">
                  <a16:creationId xmlns:a16="http://schemas.microsoft.com/office/drawing/2014/main" id="{B29147B7-2F93-47B3-ACFD-16C487D8B913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8F759E39-2F8E-49D2-989F-EBE8C8CB427F}"/>
              </a:ext>
            </a:extLst>
          </p:cNvPr>
          <p:cNvGrpSpPr/>
          <p:nvPr/>
        </p:nvGrpSpPr>
        <p:grpSpPr>
          <a:xfrm>
            <a:off x="5649338" y="4023179"/>
            <a:ext cx="1589833" cy="1149072"/>
            <a:chOff x="6659225" y="2549868"/>
            <a:chExt cx="1589833" cy="1149072"/>
          </a:xfrm>
        </p:grpSpPr>
        <p:sp>
          <p:nvSpPr>
            <p:cNvPr id="51" name="TextBox 16">
              <a:extLst>
                <a:ext uri="{FF2B5EF4-FFF2-40B4-BE49-F238E27FC236}">
                  <a16:creationId xmlns:a16="http://schemas.microsoft.com/office/drawing/2014/main" id="{B1E587E5-548E-4633-986B-676A4D2345BB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91</a:t>
              </a:r>
            </a:p>
          </p:txBody>
        </p:sp>
        <p:sp>
          <p:nvSpPr>
            <p:cNvPr id="52" name="TextBox 16">
              <a:extLst>
                <a:ext uri="{FF2B5EF4-FFF2-40B4-BE49-F238E27FC236}">
                  <a16:creationId xmlns:a16="http://schemas.microsoft.com/office/drawing/2014/main" id="{829F8D48-2ADA-4EAC-A2D7-23AF2BBE81D1}"/>
                </a:ext>
              </a:extLst>
            </p:cNvPr>
            <p:cNvSpPr txBox="1"/>
            <p:nvPr/>
          </p:nvSpPr>
          <p:spPr>
            <a:xfrm>
              <a:off x="7169803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53" name="TextBox 16">
              <a:extLst>
                <a:ext uri="{FF2B5EF4-FFF2-40B4-BE49-F238E27FC236}">
                  <a16:creationId xmlns:a16="http://schemas.microsoft.com/office/drawing/2014/main" id="{04986F95-B99E-421D-8ED4-63F504613C91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4" name="Đường nối Thẳng 53">
              <a:extLst>
                <a:ext uri="{FF2B5EF4-FFF2-40B4-BE49-F238E27FC236}">
                  <a16:creationId xmlns:a16="http://schemas.microsoft.com/office/drawing/2014/main" id="{0A730880-EBF3-4896-B99D-E757CE6ED2B9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FD856139-FEA3-4D0F-A905-D77CD0AB4A48}"/>
              </a:ext>
            </a:extLst>
          </p:cNvPr>
          <p:cNvGrpSpPr/>
          <p:nvPr/>
        </p:nvGrpSpPr>
        <p:grpSpPr>
          <a:xfrm>
            <a:off x="7587033" y="3987473"/>
            <a:ext cx="1589833" cy="1149072"/>
            <a:chOff x="6659225" y="2549868"/>
            <a:chExt cx="1589833" cy="1149072"/>
          </a:xfrm>
        </p:grpSpPr>
        <p:sp>
          <p:nvSpPr>
            <p:cNvPr id="56" name="TextBox 16">
              <a:extLst>
                <a:ext uri="{FF2B5EF4-FFF2-40B4-BE49-F238E27FC236}">
                  <a16:creationId xmlns:a16="http://schemas.microsoft.com/office/drawing/2014/main" id="{13A34094-B490-4560-83E2-E0F0DAEBC6A2}"/>
                </a:ext>
              </a:extLst>
            </p:cNvPr>
            <p:cNvSpPr txBox="1"/>
            <p:nvPr/>
          </p:nvSpPr>
          <p:spPr>
            <a:xfrm>
              <a:off x="7184388" y="2549868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88</a:t>
              </a:r>
            </a:p>
          </p:txBody>
        </p:sp>
        <p:sp>
          <p:nvSpPr>
            <p:cNvPr id="57" name="TextBox 16">
              <a:extLst>
                <a:ext uri="{FF2B5EF4-FFF2-40B4-BE49-F238E27FC236}">
                  <a16:creationId xmlns:a16="http://schemas.microsoft.com/office/drawing/2014/main" id="{11ADE3AF-98C5-44D3-9012-11EC5C441197}"/>
                </a:ext>
              </a:extLst>
            </p:cNvPr>
            <p:cNvSpPr txBox="1"/>
            <p:nvPr/>
          </p:nvSpPr>
          <p:spPr>
            <a:xfrm>
              <a:off x="7183655" y="3148193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70</a:t>
              </a:r>
            </a:p>
          </p:txBody>
        </p:sp>
        <p:sp>
          <p:nvSpPr>
            <p:cNvPr id="58" name="TextBox 16">
              <a:extLst>
                <a:ext uri="{FF2B5EF4-FFF2-40B4-BE49-F238E27FC236}">
                  <a16:creationId xmlns:a16="http://schemas.microsoft.com/office/drawing/2014/main" id="{29DE1CCE-91F8-4A07-AC64-1363188DC7B3}"/>
                </a:ext>
              </a:extLst>
            </p:cNvPr>
            <p:cNvSpPr txBox="1"/>
            <p:nvPr/>
          </p:nvSpPr>
          <p:spPr>
            <a:xfrm>
              <a:off x="6659225" y="2833356"/>
              <a:ext cx="1064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itchFamily="18" charset="0"/>
                </a:rPr>
                <a:t>-</a:t>
              </a:r>
            </a:p>
          </p:txBody>
        </p:sp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FE1A1DA1-46A2-45C1-9441-40765EBCAF9F}"/>
                </a:ext>
              </a:extLst>
            </p:cNvPr>
            <p:cNvCxnSpPr/>
            <p:nvPr/>
          </p:nvCxnSpPr>
          <p:spPr>
            <a:xfrm>
              <a:off x="7327286" y="3698940"/>
              <a:ext cx="82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16">
            <a:extLst>
              <a:ext uri="{FF2B5EF4-FFF2-40B4-BE49-F238E27FC236}">
                <a16:creationId xmlns:a16="http://schemas.microsoft.com/office/drawing/2014/main" id="{5127D1A8-D5E0-422D-A7D8-903722EB05D0}"/>
              </a:ext>
            </a:extLst>
          </p:cNvPr>
          <p:cNvSpPr txBox="1"/>
          <p:nvPr/>
        </p:nvSpPr>
        <p:spPr>
          <a:xfrm>
            <a:off x="2470216" y="519783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36</a:t>
            </a: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24FB3585-49D0-444D-A044-EB6BD773FE24}"/>
              </a:ext>
            </a:extLst>
          </p:cNvPr>
          <p:cNvSpPr txBox="1"/>
          <p:nvPr/>
        </p:nvSpPr>
        <p:spPr>
          <a:xfrm>
            <a:off x="4281959" y="5197839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17</a:t>
            </a:r>
          </a:p>
        </p:txBody>
      </p:sp>
      <p:sp>
        <p:nvSpPr>
          <p:cNvPr id="62" name="TextBox 16">
            <a:extLst>
              <a:ext uri="{FF2B5EF4-FFF2-40B4-BE49-F238E27FC236}">
                <a16:creationId xmlns:a16="http://schemas.microsoft.com/office/drawing/2014/main" id="{2A52C1C7-460C-4D60-A5E0-FEB7F95DE35C}"/>
              </a:ext>
            </a:extLst>
          </p:cNvPr>
          <p:cNvSpPr txBox="1"/>
          <p:nvPr/>
        </p:nvSpPr>
        <p:spPr>
          <a:xfrm>
            <a:off x="6179038" y="5144724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41</a:t>
            </a:r>
          </a:p>
        </p:txBody>
      </p:sp>
      <p:sp>
        <p:nvSpPr>
          <p:cNvPr id="63" name="TextBox 16">
            <a:extLst>
              <a:ext uri="{FF2B5EF4-FFF2-40B4-BE49-F238E27FC236}">
                <a16:creationId xmlns:a16="http://schemas.microsoft.com/office/drawing/2014/main" id="{2B7402A7-2CB0-4A8C-BD2D-5DDD344F3A65}"/>
              </a:ext>
            </a:extLst>
          </p:cNvPr>
          <p:cNvSpPr txBox="1"/>
          <p:nvPr/>
        </p:nvSpPr>
        <p:spPr>
          <a:xfrm>
            <a:off x="8112196" y="5199260"/>
            <a:ext cx="10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18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B6D59CE-736F-4E46-B68B-86FA0A87B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628"/>
          <a:stretch/>
        </p:blipFill>
        <p:spPr>
          <a:xfrm>
            <a:off x="1046756" y="1788540"/>
            <a:ext cx="9841948" cy="20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" y="42564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5BE5EC68-F5F6-48E4-932E-EC4C4A79A7B5}"/>
              </a:ext>
            </a:extLst>
          </p:cNvPr>
          <p:cNvGrpSpPr/>
          <p:nvPr/>
        </p:nvGrpSpPr>
        <p:grpSpPr>
          <a:xfrm>
            <a:off x="508646" y="585064"/>
            <a:ext cx="1163667" cy="937052"/>
            <a:chOff x="683897" y="604864"/>
            <a:chExt cx="1431390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93C95935-8F4F-4AFE-B31E-3D561E24FC41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039B5ECD-1EBC-4F4B-8CE2-2FDF334ADA90}"/>
                </a:ext>
              </a:extLst>
            </p:cNvPr>
            <p:cNvSpPr/>
            <p:nvPr/>
          </p:nvSpPr>
          <p:spPr>
            <a:xfrm>
              <a:off x="683897" y="83082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5</a:t>
              </a: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442D71B-60CA-4122-854A-732FE74E8879}"/>
              </a:ext>
            </a:extLst>
          </p:cNvPr>
          <p:cNvSpPr/>
          <p:nvPr/>
        </p:nvSpPr>
        <p:spPr>
          <a:xfrm>
            <a:off x="1581255" y="746273"/>
            <a:ext cx="947884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36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Trang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6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图片 7" descr="572005ec0a0c4">
            <a:extLst>
              <a:ext uri="{FF2B5EF4-FFF2-40B4-BE49-F238E27FC236}">
                <a16:creationId xmlns:a16="http://schemas.microsoft.com/office/drawing/2014/main" id="{841051FA-618A-42A6-8F7E-7822A2C08A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961296" y="719888"/>
            <a:ext cx="1914915" cy="1286658"/>
          </a:xfrm>
          <a:prstGeom prst="rect">
            <a:avLst/>
          </a:prstGeom>
        </p:spPr>
      </p:pic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85A6593E-FA4C-45B9-8867-94596022BFFC}"/>
              </a:ext>
            </a:extLst>
          </p:cNvPr>
          <p:cNvSpPr/>
          <p:nvPr/>
        </p:nvSpPr>
        <p:spPr>
          <a:xfrm>
            <a:off x="1581255" y="1388033"/>
            <a:ext cx="982648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Trang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tờ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0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7B62EC6-E775-424F-AFD0-25CA1EAE0313}"/>
              </a:ext>
            </a:extLst>
          </p:cNvPr>
          <p:cNvSpPr/>
          <p:nvPr/>
        </p:nvSpPr>
        <p:spPr>
          <a:xfrm>
            <a:off x="6152812" y="2652579"/>
            <a:ext cx="341981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F8D9A27-61D1-4CDA-95B0-82A1588E8F43}"/>
              </a:ext>
            </a:extLst>
          </p:cNvPr>
          <p:cNvGrpSpPr/>
          <p:nvPr/>
        </p:nvGrpSpPr>
        <p:grpSpPr>
          <a:xfrm>
            <a:off x="6309154" y="3584115"/>
            <a:ext cx="3818519" cy="637309"/>
            <a:chOff x="3380578" y="2633163"/>
            <a:chExt cx="3818519" cy="637309"/>
          </a:xfrm>
        </p:grpSpPr>
        <p:sp>
          <p:nvSpPr>
            <p:cNvPr id="13" name="Hình chữ nhật: Góc Tròn 12">
              <a:extLst>
                <a:ext uri="{FF2B5EF4-FFF2-40B4-BE49-F238E27FC236}">
                  <a16:creationId xmlns:a16="http://schemas.microsoft.com/office/drawing/2014/main" id="{0C77B95D-1EA6-4CD4-9AD9-8CCBC0AE8F54}"/>
                </a:ext>
              </a:extLst>
            </p:cNvPr>
            <p:cNvSpPr/>
            <p:nvPr/>
          </p:nvSpPr>
          <p:spPr>
            <a:xfrm>
              <a:off x="3380578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id="{D3919960-7B60-4092-81BE-510658E306E2}"/>
                </a:ext>
              </a:extLst>
            </p:cNvPr>
            <p:cNvSpPr/>
            <p:nvPr/>
          </p:nvSpPr>
          <p:spPr>
            <a:xfrm>
              <a:off x="5122702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id="{85A44D3B-5043-4D31-90B3-652BECE25F15}"/>
                </a:ext>
              </a:extLst>
            </p:cNvPr>
            <p:cNvSpPr/>
            <p:nvPr/>
          </p:nvSpPr>
          <p:spPr>
            <a:xfrm>
              <a:off x="6587097" y="2633163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29341A4-113B-404B-BB5D-1053C6F7BA28}"/>
                </a:ext>
              </a:extLst>
            </p:cNvPr>
            <p:cNvSpPr/>
            <p:nvPr/>
          </p:nvSpPr>
          <p:spPr>
            <a:xfrm>
              <a:off x="4245727" y="2633163"/>
              <a:ext cx="637309" cy="63730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1C385A4E-AC73-4BFA-901C-89E88D57ECE6}"/>
                </a:ext>
              </a:extLst>
            </p:cNvPr>
            <p:cNvSpPr/>
            <p:nvPr/>
          </p:nvSpPr>
          <p:spPr>
            <a:xfrm>
              <a:off x="5011490" y="2633163"/>
              <a:ext cx="1767037" cy="539175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=</a:t>
              </a: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FB13017-4CBF-460C-A814-FC339073CEA1}"/>
              </a:ext>
            </a:extLst>
          </p:cNvPr>
          <p:cNvSpPr/>
          <p:nvPr/>
        </p:nvSpPr>
        <p:spPr>
          <a:xfrm>
            <a:off x="6170854" y="4440464"/>
            <a:ext cx="341981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 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420369DA-AEE0-47A4-9CAD-C9258F46B2F1}"/>
              </a:ext>
            </a:extLst>
          </p:cNvPr>
          <p:cNvGrpSpPr/>
          <p:nvPr/>
        </p:nvGrpSpPr>
        <p:grpSpPr>
          <a:xfrm>
            <a:off x="5617356" y="5070412"/>
            <a:ext cx="6091843" cy="616966"/>
            <a:chOff x="6009791" y="5073783"/>
            <a:chExt cx="5605510" cy="616966"/>
          </a:xfrm>
        </p:grpSpPr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5D051364-C4A9-4CE2-A509-4D4D83E516A0}"/>
                </a:ext>
              </a:extLst>
            </p:cNvPr>
            <p:cNvSpPr/>
            <p:nvPr/>
          </p:nvSpPr>
          <p:spPr>
            <a:xfrm>
              <a:off x="6009791" y="5073783"/>
              <a:ext cx="5605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Trang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tờ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giấy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màu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id="{CB59AB25-52BA-4790-A092-1056FEBDC0E3}"/>
                </a:ext>
              </a:extLst>
            </p:cNvPr>
            <p:cNvSpPr/>
            <p:nvPr/>
          </p:nvSpPr>
          <p:spPr>
            <a:xfrm>
              <a:off x="8465189" y="5078749"/>
              <a:ext cx="612000" cy="61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57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B34C3098-C436-47AD-AF37-717FB8449CF8}"/>
              </a:ext>
            </a:extLst>
          </p:cNvPr>
          <p:cNvSpPr/>
          <p:nvPr/>
        </p:nvSpPr>
        <p:spPr>
          <a:xfrm>
            <a:off x="6320679" y="35766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4A760B8-BD76-4BC9-A138-33D3E8BF7D79}"/>
              </a:ext>
            </a:extLst>
          </p:cNvPr>
          <p:cNvSpPr/>
          <p:nvPr/>
        </p:nvSpPr>
        <p:spPr>
          <a:xfrm>
            <a:off x="6389787" y="358411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15740766-328F-494D-B469-816975E9FBEB}"/>
              </a:ext>
            </a:extLst>
          </p:cNvPr>
          <p:cNvSpPr/>
          <p:nvPr/>
        </p:nvSpPr>
        <p:spPr>
          <a:xfrm>
            <a:off x="7304077" y="361613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0050494B-2B33-44FC-B7B5-E5828728646C}"/>
              </a:ext>
            </a:extLst>
          </p:cNvPr>
          <p:cNvSpPr/>
          <p:nvPr/>
        </p:nvSpPr>
        <p:spPr>
          <a:xfrm>
            <a:off x="8138393" y="360542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F97A2EF-EE63-42FD-8771-6AD6E76A0408}"/>
              </a:ext>
            </a:extLst>
          </p:cNvPr>
          <p:cNvSpPr/>
          <p:nvPr/>
        </p:nvSpPr>
        <p:spPr>
          <a:xfrm>
            <a:off x="9599631" y="35973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8B4F55F7-2BE1-46E7-809F-68075AE7D26E}"/>
              </a:ext>
            </a:extLst>
          </p:cNvPr>
          <p:cNvSpPr/>
          <p:nvPr/>
        </p:nvSpPr>
        <p:spPr>
          <a:xfrm>
            <a:off x="7332143" y="354976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-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09B11DCB-0339-49F1-B763-27EED5CC05B6}"/>
              </a:ext>
            </a:extLst>
          </p:cNvPr>
          <p:cNvSpPr/>
          <p:nvPr/>
        </p:nvSpPr>
        <p:spPr>
          <a:xfrm>
            <a:off x="8120005" y="3570943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CAF9EDEA-397E-43EC-B1DD-BF969EC30DC6}"/>
              </a:ext>
            </a:extLst>
          </p:cNvPr>
          <p:cNvSpPr/>
          <p:nvPr/>
        </p:nvSpPr>
        <p:spPr>
          <a:xfrm>
            <a:off x="9494133" y="360107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5A8CD3D7-53D8-41B3-8C37-355CB55CB12E}"/>
              </a:ext>
            </a:extLst>
          </p:cNvPr>
          <p:cNvSpPr/>
          <p:nvPr/>
        </p:nvSpPr>
        <p:spPr>
          <a:xfrm>
            <a:off x="8415647" y="50709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89014A4F-BE9C-4492-B3D5-23CA2AFC516E}"/>
              </a:ext>
            </a:extLst>
          </p:cNvPr>
          <p:cNvSpPr/>
          <p:nvPr/>
        </p:nvSpPr>
        <p:spPr>
          <a:xfrm>
            <a:off x="8327010" y="506466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A64237A-DFA2-449F-9530-2B58503CF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737" y="2618589"/>
            <a:ext cx="4570843" cy="29737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524760" y="1313640"/>
              <a:ext cx="6197400" cy="678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5400" y="1304280"/>
                <a:ext cx="6216120" cy="69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98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8" grpId="0"/>
      <p:bldP spid="22" grpId="0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/>
      <p:bldP spid="30" grpId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871583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73976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587580" y="79793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1395299" y="733159"/>
            <a:ext cx="10209121" cy="1720251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trừ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27 – 4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63 - 40 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ra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128562" y="3634438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427702"/>
            <a:ext cx="12192000" cy="643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21" y="2691314"/>
            <a:ext cx="2736304" cy="347490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77947" y="453444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Tom and jerry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961546" y="1595020"/>
            <a:ext cx="7923089" cy="526297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Play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chuột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Jerry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Tom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giây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Next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tục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113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429957"/>
            <a:ext cx="12192000" cy="638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4799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7248128" y="3429000"/>
            <a:ext cx="3419872" cy="6480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1491534" y="3375945"/>
            <a:ext cx="3308323" cy="6480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7608" y="2653180"/>
            <a:ext cx="2516664" cy="319598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4871864" y="2199838"/>
            <a:ext cx="1788006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5345992" y="1986401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45" y="5733257"/>
            <a:ext cx="1579767" cy="78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277958" y="471522"/>
            <a:ext cx="543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38100">
                  <a:solidFill>
                    <a:prstClr val="black"/>
                  </a:solidFill>
                </a:ln>
                <a:solidFill>
                  <a:srgbClr val="FFCC0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Tom and jerry</a:t>
            </a:r>
          </a:p>
        </p:txBody>
      </p:sp>
      <p:pic>
        <p:nvPicPr>
          <p:cNvPr id="3" name="Dramatic Organ - Sound Effect [HD]">
            <a:hlinkClick r:id="" action="ppaction://media"/>
            <a:extLst>
              <a:ext uri="{FF2B5EF4-FFF2-40B4-BE49-F238E27FC236}">
                <a16:creationId xmlns:a16="http://schemas.microsoft.com/office/drawing/2014/main" id="{862A5345-E52A-490C-8F1A-A740B8BF76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52790" y="7119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368</Words>
  <Application>Microsoft Office PowerPoint</Application>
  <PresentationFormat>Widescreen</PresentationFormat>
  <Paragraphs>108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SimSun</vt:lpstr>
      <vt:lpstr>Arial</vt:lpstr>
      <vt:lpstr>Calibri</vt:lpstr>
      <vt:lpstr>Cambria Math</vt:lpstr>
      <vt:lpstr>inpin heiti</vt:lpstr>
      <vt:lpstr>Showcard Gothic</vt:lpstr>
      <vt:lpstr>Times New Roman</vt:lpstr>
      <vt:lpstr>UTM Avo</vt:lpstr>
      <vt:lpstr>2_Office Theme</vt:lpstr>
      <vt:lpstr>Tuần 30 Bài 64: Phép trừ dạng  27 – 4; 63 – 40 - Tiết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41</cp:revision>
  <dcterms:created xsi:type="dcterms:W3CDTF">2022-02-22T08:27:22Z</dcterms:created>
  <dcterms:modified xsi:type="dcterms:W3CDTF">2022-05-03T03:58:10Z</dcterms:modified>
</cp:coreProperties>
</file>