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15" r:id="rId2"/>
    <p:sldId id="310" r:id="rId3"/>
    <p:sldId id="295" r:id="rId4"/>
    <p:sldId id="298" r:id="rId5"/>
    <p:sldId id="297" r:id="rId6"/>
    <p:sldId id="300" r:id="rId7"/>
    <p:sldId id="299" r:id="rId8"/>
    <p:sldId id="301" r:id="rId9"/>
    <p:sldId id="311" r:id="rId10"/>
    <p:sldId id="312" r:id="rId11"/>
    <p:sldId id="307" r:id="rId12"/>
    <p:sldId id="31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0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98487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8915400" y="1316766"/>
            <a:ext cx="3276600" cy="1892300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-944620" y="-869123"/>
            <a:ext cx="13678371" cy="732072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0" y="3670300"/>
            <a:ext cx="1854200" cy="27432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4914900"/>
            <a:ext cx="2108200" cy="88900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239349" y="51097"/>
            <a:ext cx="3276600" cy="1892300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2707273" y="1657210"/>
            <a:ext cx="1078989" cy="1048808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0" y="1703971"/>
            <a:ext cx="1148180" cy="955285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-15741" y="5748021"/>
            <a:ext cx="12192000" cy="1330960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693" y="4433628"/>
            <a:ext cx="2567284" cy="2613245"/>
          </a:xfrm>
          <a:prstGeom prst="rect">
            <a:avLst/>
          </a:prstGeom>
        </p:spPr>
      </p:pic>
      <p:grpSp>
        <p:nvGrpSpPr>
          <p:cNvPr id="3" name="2 2"/>
          <p:cNvGrpSpPr/>
          <p:nvPr/>
        </p:nvGrpSpPr>
        <p:grpSpPr>
          <a:xfrm>
            <a:off x="8073766" y="4317474"/>
            <a:ext cx="4488193" cy="2813553"/>
            <a:chOff x="-4212976" y="2200858"/>
            <a:chExt cx="4086225" cy="260926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10" t="40370" r="7603" b="8900"/>
            <a:stretch/>
          </p:blipFill>
          <p:spPr>
            <a:xfrm>
              <a:off x="-4212976" y="2200858"/>
              <a:ext cx="4086225" cy="260926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-2647771" y="3686175"/>
              <a:ext cx="589904" cy="385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方正粗圆_GBK" panose="03000509000000000000" pitchFamily="65" charset="-122"/>
                  <a:cs typeface="Times New Roman" panose="02020603050405020304" pitchFamily="18" charset="0"/>
                </a:rPr>
                <a:t>1A5</a:t>
              </a:r>
              <a:endParaRPr lang="zh-CN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方正粗圆_GBK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38912" y="2923150"/>
            <a:ext cx="7754031" cy="14943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GIÁO</a:t>
            </a:r>
          </a:p>
          <a:p>
            <a:pPr algn="ctr"/>
            <a:r>
              <a:rPr lang="en-US" sz="2000" b="1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DỰ TIẾT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0338" y="4638657"/>
            <a:ext cx="8177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Môn</a:t>
            </a:r>
            <a:r>
              <a:rPr lang="en-US" sz="36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: </a:t>
            </a:r>
            <a:r>
              <a:rPr lang="en-US" sz="36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Tiếng</a:t>
            </a:r>
            <a:r>
              <a:rPr lang="en-US" sz="36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 </a:t>
            </a:r>
            <a:r>
              <a:rPr lang="en-US" sz="36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VN-Wallows" pitchFamily="50" charset="0"/>
                <a:cs typeface="Times New Roman" panose="02020603050405020304" pitchFamily="18" charset="0"/>
              </a:rPr>
              <a:t>Việt</a:t>
            </a:r>
            <a:endParaRPr lang="en-US" sz="3600" b="1" spc="300" dirty="0" smtClean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VN-Wallows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fad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71" y="0"/>
            <a:ext cx="12195965" cy="62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6628" y="3952269"/>
            <a:ext cx="11493787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Học sinh thực hành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4865"/>
      </p:ext>
    </p:extLst>
  </p:cSld>
  <p:clrMapOvr>
    <a:masterClrMapping/>
  </p:clrMapOvr>
  <p:transition advClick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ấn Đề Bảo Vệ Môi Trường | thuysannam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3" y="1366989"/>
            <a:ext cx="4962390" cy="23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ử dụng bền vững và tối ưu hoá tài nguyên thiên nhiên"/>
          <p:cNvSpPr>
            <a:spLocks noChangeAspect="1" noChangeArrowheads="1"/>
          </p:cNvSpPr>
          <p:nvPr/>
        </p:nvSpPr>
        <p:spPr bwMode="auto">
          <a:xfrm>
            <a:off x="2241048" y="18928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Nguyên tắc bảo vệ môi trường? Nội dung bảo vệ môi trườ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25" y="1363077"/>
            <a:ext cx="5248275" cy="2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ạy con bảo vệ thiên nhiên môi trường - Bảo vệ môi tr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08" y="3760821"/>
            <a:ext cx="5615893" cy="31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9A9BC-AB21-49C4-9139-CDE82CF210D6}"/>
              </a:ext>
            </a:extLst>
          </p:cNvPr>
          <p:cNvSpPr txBox="1"/>
          <p:nvPr/>
        </p:nvSpPr>
        <p:spPr>
          <a:xfrm>
            <a:off x="0" y="49378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solidFill>
                  <a:srgbClr val="0070C0"/>
                </a:solidFill>
                <a:latin typeface="UTM Avo" panose="02040603050506020204" pitchFamily="18" charset="0"/>
              </a:rPr>
              <a:t>- Chúng ta cần làm gì để bảo vệ thiên nhiên?</a:t>
            </a:r>
          </a:p>
        </p:txBody>
      </p:sp>
    </p:spTree>
    <p:extLst>
      <p:ext uri="{BB962C8B-B14F-4D97-AF65-F5344CB8AC3E}">
        <p14:creationId xmlns:p14="http://schemas.microsoft.com/office/powerpoint/2010/main" val="157856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7849" y="357767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1375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8" y="3134090"/>
            <a:ext cx="9265904" cy="3449788"/>
          </a:xfrm>
          <a:prstGeom prst="rect">
            <a:avLst/>
          </a:prstGeom>
        </p:spPr>
      </p:pic>
      <p:pic>
        <p:nvPicPr>
          <p:cNvPr id="14340" name="Picture 4" descr="Anh Em Sóc Phơi Bắp - Nuôi Tr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0" b="100000" l="509" r="100000">
                        <a14:foregroundMark x1="30025" y1="23799" x2="30025" y2="34096"/>
                        <a14:foregroundMark x1="43003" y1="20595" x2="46565" y2="3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121">
            <a:off x="7188143" y="477709"/>
            <a:ext cx="2221865" cy="24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396538" y="927809"/>
            <a:ext cx="5893724" cy="24190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UTM Avo" panose="02040603050506020204" pitchFamily="18" charset="0"/>
              </a:rPr>
              <a:t>Chủ điểm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Thiên nhiên</a:t>
            </a:r>
          </a:p>
        </p:txBody>
      </p:sp>
    </p:spTree>
    <p:extLst>
      <p:ext uri="{BB962C8B-B14F-4D97-AF65-F5344CB8AC3E}">
        <p14:creationId xmlns:p14="http://schemas.microsoft.com/office/powerpoint/2010/main" val="3763913519"/>
      </p:ext>
    </p:extLst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44" y="295835"/>
            <a:ext cx="8249344" cy="58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155207" y="1143445"/>
            <a:ext cx="5520578" cy="45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5299" y="2437010"/>
            <a:ext cx="3800642" cy="99198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313"/>
      </p:ext>
    </p:extLst>
  </p:cSld>
  <p:clrMapOvr>
    <a:masterClrMapping/>
  </p:clrMapOvr>
  <p:transition advClick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75074" y="813464"/>
            <a:ext cx="7677455" cy="70787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Các hoạt động sáng tạo:</a:t>
            </a:r>
            <a:endParaRPr lang="vi-VN" alt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56" y="1648605"/>
            <a:ext cx="11903825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Sưu tầm tranh ảnh về một con vật, loài cây, loài hoa mà em yêu thích.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4294967295"/>
          </p:nvPr>
        </p:nvSpPr>
        <p:spPr>
          <a:xfrm>
            <a:off x="745856" y="3160854"/>
            <a:ext cx="11272837" cy="1323431"/>
          </a:xfrm>
        </p:spPr>
        <p:txBody>
          <a:bodyPr vert="horz" wrap="square" lIns="91431" tIns="45716" rIns="91431" bIns="45716" rtlCol="0">
            <a:spAutoFit/>
          </a:bodyPr>
          <a:lstStyle/>
          <a:p>
            <a:pPr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856" y="4556532"/>
            <a:ext cx="11750543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Viết câu giới thiệu về tác phẩm của mình.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434" y="5336658"/>
            <a:ext cx="10856421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* Giới thiệu với mọi người.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6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876"/>
            <a:ext cx="8522578" cy="60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0" y="1487234"/>
            <a:ext cx="5257800" cy="43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4001" y="2559136"/>
            <a:ext cx="4543986" cy="144808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8933"/>
      </p:ext>
    </p:extLst>
  </p:cSld>
  <p:clrMapOvr>
    <a:masterClrMapping/>
  </p:clrMapOvr>
  <p:transition advClick="0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24490" y="268678"/>
            <a:ext cx="10972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Sưu tầm tranh ảnh về một con vật, loài cây, loài hoa mà em yêu thích.</a:t>
            </a:r>
            <a:endParaRPr lang="vi-VN" altLang="en-US" sz="4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Vẽ Hình Con Thỏ Ngộ Nghĩnh Và Đơn Giản Cho Bé, Cách Vẽ Con Thỏ Siêu  Đáng Yêu Cho B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" y="1461235"/>
            <a:ext cx="3905718" cy="21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Mèo – Cách Chăm Sóc Cho Người Chưa Có Kinh Nghiệ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3998847"/>
            <a:ext cx="4036827" cy="22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a hồng ngoại Ruby Ice - Những viên ngọc đỏ trong vườn hồng -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98" y="1520892"/>
            <a:ext cx="2872785" cy="2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cắm hoa lan hồ điệp trang trí phòng khách vừa đẹp vừa sa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4" y="4343400"/>
            <a:ext cx="3946071" cy="22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ÂY BÀ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845" y="1417735"/>
            <a:ext cx="2624611" cy="26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ỹ thuật trồng và chăm sóc cây cam - Kiến thức nông nghiệ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19" y="4143051"/>
            <a:ext cx="2564208" cy="25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7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ẽ một con vật mà em yêu thích - Mỹ thuật Lớp 4 - Bài tập Mỹ thuật Lớp 4 -  Giải bài tập Mỹ thuật Lớp 4 | Lazi.vn - Cộng đồng Tri thức &amp;amp; Giáo d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" y="448393"/>
            <a:ext cx="3806825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9" y="448393"/>
            <a:ext cx="3557614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ẽ hoa phượng đơn giản đẹp để trang trí - Go shopping hap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07" y="411155"/>
            <a:ext cx="3224463" cy="27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ẽ hoa mai ngày tết | Cách vẽ hoa mai | Vẽ cây mai đón tế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157"/>
            <a:ext cx="5218530" cy="29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áo án chủ đề gia đình 5-6 tuổi - Chủ đề nhánh: Ngôi nhà đáng yê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30" y="3473497"/>
            <a:ext cx="4429626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2 Cay xanh ý tưởng | cây, thực vật, ho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822" y="3473497"/>
            <a:ext cx="2575178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144" y="511104"/>
            <a:ext cx="6948742" cy="644493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320842" y="802106"/>
            <a:ext cx="4909637" cy="4363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Viết câu giới thiệu về bức tranh của mình</a:t>
            </a:r>
          </a:p>
        </p:txBody>
      </p:sp>
    </p:spTree>
    <p:extLst>
      <p:ext uri="{BB962C8B-B14F-4D97-AF65-F5344CB8AC3E}">
        <p14:creationId xmlns:p14="http://schemas.microsoft.com/office/powerpoint/2010/main" val="419919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139</Words>
  <Application>Microsoft Office PowerPoint</Application>
  <PresentationFormat>Widescreen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等线</vt:lpstr>
      <vt:lpstr>SVN-Wallows</vt:lpstr>
      <vt:lpstr>Times New Roman</vt:lpstr>
      <vt:lpstr>UTM Avo</vt:lpstr>
      <vt:lpstr>方正粗圆_GBK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Sưu tầm tranh ảnh về một con vật, loài cây, loài hoa mà em yêu thích.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2021-01-19T04:49:04Z</dcterms:created>
  <dcterms:modified xsi:type="dcterms:W3CDTF">2022-05-03T01:37:39Z</dcterms:modified>
</cp:coreProperties>
</file>