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1449" r:id="rId3"/>
    <p:sldId id="279" r:id="rId4"/>
    <p:sldId id="268" r:id="rId5"/>
    <p:sldId id="271" r:id="rId6"/>
    <p:sldId id="273" r:id="rId7"/>
    <p:sldId id="272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14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74489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158</Words>
  <Application>Microsoft Office PowerPoint</Application>
  <PresentationFormat>Widescreen</PresentationFormat>
  <Paragraphs>30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等线</vt:lpstr>
      <vt:lpstr>等线 Light</vt:lpstr>
      <vt:lpstr>Times New Roman</vt:lpstr>
      <vt:lpstr>UTM Avo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2021-01-19T04:17:31Z</dcterms:created>
  <dcterms:modified xsi:type="dcterms:W3CDTF">2022-05-03T03:51:59Z</dcterms:modified>
</cp:coreProperties>
</file>