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83" r:id="rId2"/>
    <p:sldId id="392" r:id="rId3"/>
    <p:sldId id="394" r:id="rId4"/>
    <p:sldId id="393" r:id="rId5"/>
    <p:sldId id="396" r:id="rId6"/>
    <p:sldId id="395" r:id="rId7"/>
    <p:sldId id="400" r:id="rId8"/>
    <p:sldId id="402" r:id="rId9"/>
    <p:sldId id="405" r:id="rId10"/>
    <p:sldId id="409" r:id="rId11"/>
    <p:sldId id="411" r:id="rId12"/>
    <p:sldId id="415" r:id="rId13"/>
    <p:sldId id="417" r:id="rId14"/>
    <p:sldId id="270" r:id="rId15"/>
  </p:sldIdLst>
  <p:sldSz cx="12192000" cy="6858000"/>
  <p:notesSz cx="6858000" cy="9144000"/>
  <p:embeddedFontLst>
    <p:embeddedFont>
      <p:font typeface="Barlow Condensed Thin" panose="00000306000000000000" pitchFamily="2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>
        <p:scale>
          <a:sx n="66" d="100"/>
          <a:sy n="66" d="100"/>
        </p:scale>
        <p:origin x="1662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Lucky men (</a:t>
            </a:r>
            <a:r>
              <a:rPr lang="en-US" dirty="0" err="1"/>
              <a:t>lá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): you can get one thing you want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  <a:p>
            <a:r>
              <a:rPr lang="en-US" dirty="0"/>
              <a:t>2 thieves (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trộm</a:t>
            </a:r>
            <a:r>
              <a:rPr lang="en-US" dirty="0"/>
              <a:t>): you can steal one thing from the other group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80F9-8669-4C0A-81D7-D80F913DA60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9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3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3" r:id="rId8"/>
    <p:sldLayoutId id="2147483655" r:id="rId9"/>
    <p:sldLayoutId id="2147483661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microsoft.com/office/2007/relationships/hdphoto" Target="../media/hdphoto6.wdp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audio" Target="../media/audio4.wav"/><Relationship Id="rId15" Type="http://schemas.openxmlformats.org/officeDocument/2006/relationships/slide" Target="slide7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image" Target="../media/image19.png"/><Relationship Id="rId21" Type="http://schemas.openxmlformats.org/officeDocument/2006/relationships/image" Target="../media/image32.png"/><Relationship Id="rId34" Type="http://schemas.openxmlformats.org/officeDocument/2006/relationships/image" Target="../media/image3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svg"/><Relationship Id="rId25" Type="http://schemas.openxmlformats.org/officeDocument/2006/relationships/image" Target="../media/image35.svg"/><Relationship Id="rId33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svg"/><Relationship Id="rId29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32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openxmlformats.org/officeDocument/2006/relationships/slide" Target="slide8.xml"/><Relationship Id="rId28" Type="http://schemas.openxmlformats.org/officeDocument/2006/relationships/slide" Target="slide10.xml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31" Type="http://schemas.openxmlformats.org/officeDocument/2006/relationships/slide" Target="slide13.xml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slide" Target="slide9.xml"/><Relationship Id="rId22" Type="http://schemas.openxmlformats.org/officeDocument/2006/relationships/image" Target="../media/image33.svg"/><Relationship Id="rId27" Type="http://schemas.microsoft.com/office/2007/relationships/hdphoto" Target="../media/hdphoto5.wdp"/><Relationship Id="rId30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0884" y="1635982"/>
            <a:ext cx="120102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54: Em ôn lại những gì đã học – Tiết 2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3" name="Snip Diagonal Corner Rectangle 3"/>
          <p:cNvSpPr/>
          <p:nvPr/>
        </p:nvSpPr>
        <p:spPr>
          <a:xfrm>
            <a:off x="515620" y="317500"/>
            <a:ext cx="10932795" cy="2272665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lớn nhất là: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21882" y="4192074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21882" y="2857623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52512" y="5562885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66" y="4140030"/>
            <a:ext cx="1227671" cy="10788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80" y="2789413"/>
            <a:ext cx="1226177" cy="98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20" y="5526524"/>
            <a:ext cx="1226179" cy="1077549"/>
          </a:xfrm>
          <a:prstGeom prst="rect">
            <a:avLst/>
          </a:prstGeom>
        </p:spPr>
      </p:pic>
      <p:pic>
        <p:nvPicPr>
          <p:cNvPr id="2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ACF645-8D17-4C0D-8EF4-C9168F7B85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89795" y="3429000"/>
            <a:ext cx="3412410" cy="37091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5800" y="361366"/>
            <a:ext cx="2601016" cy="23864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85055" y="361366"/>
            <a:ext cx="2601016" cy="2386432"/>
          </a:xfrm>
          <a:prstGeom prst="rect">
            <a:avLst/>
          </a:prstGeom>
        </p:spPr>
      </p:pic>
      <p:sp>
        <p:nvSpPr>
          <p:cNvPr id="7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rgbClr val="92D05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23,33,54 số lớn nhất là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6816" y="2866702"/>
            <a:ext cx="5656605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1085" y="543025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54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1085" y="415947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99" y="2814658"/>
            <a:ext cx="1227671" cy="1078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83" y="5362044"/>
            <a:ext cx="1226177" cy="98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93" y="4123113"/>
            <a:ext cx="1226179" cy="1077549"/>
          </a:xfrm>
          <a:prstGeom prst="rect">
            <a:avLst/>
          </a:prstGeom>
        </p:spPr>
      </p:pic>
      <p:pic>
        <p:nvPicPr>
          <p:cNvPr id="17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F18D1-CF7B-46A9-B6A5-CB160495E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flower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11, 37, 65 số bé nhất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1030" y="4192481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1030" y="2858030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3343" y="5578039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4" y="4140437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8" y="2789820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8" y="5526931"/>
            <a:ext cx="1226179" cy="1077549"/>
          </a:xfrm>
          <a:prstGeom prst="rect">
            <a:avLst/>
          </a:prstGeom>
        </p:spPr>
      </p:pic>
      <p:pic>
        <p:nvPicPr>
          <p:cNvPr id="20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7CA8C-2F13-450B-99D5-70118C9623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0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1487692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endParaRPr lang="en-US" altLang="vi-VN" sz="4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45 ......78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3584" y="2988260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=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7853" y="5551812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7853" y="4281032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67" y="2936216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1" y="548360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61" y="4244671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A8A3B-9A50-48F5-9F99-589F782151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46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27427" t="34154" r="23508" b="5795"/>
          <a:stretch>
            <a:fillRect/>
          </a:stretch>
        </p:blipFill>
        <p:spPr>
          <a:xfrm>
            <a:off x="1528717" y="427673"/>
            <a:ext cx="9637486" cy="420338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21665" y="5140960"/>
            <a:ext cx="10748010" cy="1666240"/>
            <a:chOff x="979" y="8096"/>
            <a:chExt cx="16926" cy="2624"/>
          </a:xfrm>
        </p:grpSpPr>
        <p:pic>
          <p:nvPicPr>
            <p:cNvPr id="18" name="PA_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" y="8096"/>
              <a:ext cx="16926" cy="262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57" y="8526"/>
              <a:ext cx="13527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 68, 55, 49, 34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5400" y="3750310"/>
            <a:ext cx="6121400" cy="1220470"/>
            <a:chOff x="3244" y="3465"/>
            <a:chExt cx="9640" cy="1922"/>
          </a:xfrm>
        </p:grpSpPr>
        <p:pic>
          <p:nvPicPr>
            <p:cNvPr id="7" name="PA_图片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" y="3465"/>
              <a:ext cx="9640" cy="19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34" y="3933"/>
              <a:ext cx="686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 34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70600" y="3750310"/>
            <a:ext cx="6121400" cy="1053465"/>
            <a:chOff x="9640" y="6745"/>
            <a:chExt cx="9640" cy="1659"/>
          </a:xfrm>
        </p:grpSpPr>
        <p:pic>
          <p:nvPicPr>
            <p:cNvPr id="15" name="PA_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" y="6745"/>
              <a:ext cx="9640" cy="16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248" y="7017"/>
              <a:ext cx="686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 68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748"/>
            <a:ext cx="12285980" cy="63602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H:\GIAO AN LỚP 1 MỚI\MÔN TOÁN\HÌNH ẢNH\trang 101 - 150\trang 121\78a3d9ce-17d2-4b06-a8b8-cc5050f65dec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2949" b="17053"/>
          <a:stretch>
            <a:fillRect/>
          </a:stretch>
        </p:blipFill>
        <p:spPr bwMode="auto">
          <a:xfrm>
            <a:off x="2926715" y="213995"/>
            <a:ext cx="4532630" cy="44043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713" y="5713920"/>
            <a:ext cx="5457372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00063" y="4750555"/>
            <a:ext cx="106680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32" name="图片 31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88" y="3956050"/>
            <a:ext cx="2335212" cy="2041525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7205" y="289560"/>
            <a:ext cx="4406900" cy="3302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4375" y="1491615"/>
            <a:ext cx="3098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" grpId="2" bldLvl="0" animBg="1"/>
      <p:bldP spid="3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287250" cy="656907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64024" y="5058600"/>
            <a:ext cx="54573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gỗ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3" descr="H:\GIAO AN LỚP 1 MỚI\MÔN TOÁN\HÌNH ẢNH\trang 101 - 150\trang 121\78a3d9ce-17d2-4b06-a8b8-cc5050f65dec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168" r="-2137"/>
          <a:stretch>
            <a:fillRect/>
          </a:stretch>
        </p:blipFill>
        <p:spPr bwMode="auto">
          <a:xfrm>
            <a:off x="2538730" y="608965"/>
            <a:ext cx="7113905" cy="395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0305" y="3946933"/>
            <a:ext cx="106680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21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45" y="3947160"/>
            <a:ext cx="2334895" cy="2042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animBg="1"/>
      <p:bldP spid="36" grpId="2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7085013" y="464255"/>
            <a:ext cx="5106987" cy="6015037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7970" y="1047750"/>
            <a:ext cx="7969885" cy="6300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2293620" y="2494915"/>
            <a:ext cx="36074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-met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840" y="464255"/>
            <a:ext cx="2551793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0" y="463550"/>
            <a:ext cx="12253913" cy="6394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859" y="855890"/>
            <a:ext cx="1175657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1489" y="2603417"/>
            <a:ext cx="1328058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0227" y="4024472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2961" y="4024924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26" y="3649448"/>
            <a:ext cx="916790" cy="14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Meat Organic food Bacon Ribs, meat, food, beef, roast Beef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6" r="94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177">
            <a:off x="9953029" y="4147378"/>
            <a:ext cx="1878277" cy="9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97" y="384316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23" y="376623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13676">
            <a:off x="9252949" y="436777"/>
            <a:ext cx="2872279" cy="20931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819" y="520374"/>
            <a:ext cx="2074852" cy="1512048"/>
          </a:xfrm>
          <a:prstGeom prst="rect">
            <a:avLst/>
          </a:prstGeom>
        </p:spPr>
      </p:pic>
      <p:pic>
        <p:nvPicPr>
          <p:cNvPr id="20" name="Picture 18" descr="14324 Sago Leaf Lá Dong 1kgx1 -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28" y="3946081"/>
            <a:ext cx="1353803" cy="10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1kg ĐẬU XANH CÀ KHÔNG VỎ | Lazada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224" l="0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6" y="4369795"/>
            <a:ext cx="1146319" cy="8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h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1307099">
            <a:off x="2274245" y="3495848"/>
            <a:ext cx="1723277" cy="1893712"/>
          </a:xfrm>
          <a:prstGeom prst="rect">
            <a:avLst/>
          </a:prstGeom>
        </p:spPr>
      </p:pic>
      <p:pic>
        <p:nvPicPr>
          <p:cNvPr id="34" name="h3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67963" y="3664851"/>
            <a:ext cx="1643639" cy="1716763"/>
          </a:xfrm>
          <a:prstGeom prst="rect">
            <a:avLst/>
          </a:prstGeom>
        </p:spPr>
      </p:pic>
      <p:pic>
        <p:nvPicPr>
          <p:cNvPr id="35" name="h4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211475" y="3694109"/>
            <a:ext cx="1555523" cy="1497191"/>
          </a:xfrm>
          <a:prstGeom prst="rect">
            <a:avLst/>
          </a:prstGeom>
        </p:spPr>
      </p:pic>
      <p:pic>
        <p:nvPicPr>
          <p:cNvPr id="36" name="h5">
            <a:hlinkClick r:id="" action="ppaction://noaction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32618" y="3625528"/>
            <a:ext cx="1627215" cy="1529583"/>
          </a:xfrm>
          <a:prstGeom prst="rect">
            <a:avLst/>
          </a:prstGeom>
        </p:spPr>
      </p:pic>
      <p:pic>
        <p:nvPicPr>
          <p:cNvPr id="37" name="h6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978987" y="3725042"/>
            <a:ext cx="1622899" cy="1529582"/>
          </a:xfrm>
          <a:prstGeom prst="rect">
            <a:avLst/>
          </a:prstGeom>
        </p:spPr>
      </p:pic>
      <p:pic>
        <p:nvPicPr>
          <p:cNvPr id="48" name="h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26552" y="3526534"/>
            <a:ext cx="1485025" cy="1830539"/>
          </a:xfrm>
          <a:prstGeom prst="rect">
            <a:avLst/>
          </a:prstGeom>
        </p:spPr>
      </p:pic>
      <p:pic>
        <p:nvPicPr>
          <p:cNvPr id="1026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479" y="3804412"/>
            <a:ext cx="2678893" cy="43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aise Hand Robber To Steal Clip Art, Robber Clipart, Robber, Clipart PNG  Transparent Clipart Image and PSD File for Free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652" y="1860965"/>
            <a:ext cx="1673125" cy="16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hlinkClick r:id="rId23" action="ppaction://hlinksldjump"/>
          </p:cNvPr>
          <p:cNvSpPr/>
          <p:nvPr/>
        </p:nvSpPr>
        <p:spPr>
          <a:xfrm>
            <a:off x="816134" y="5459996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1</a:t>
            </a:r>
          </a:p>
        </p:txBody>
      </p:sp>
      <p:sp>
        <p:nvSpPr>
          <p:cNvPr id="66" name="Oval 65">
            <a:hlinkClick r:id="rId14" action="ppaction://hlinksldjump"/>
          </p:cNvPr>
          <p:cNvSpPr/>
          <p:nvPr/>
        </p:nvSpPr>
        <p:spPr>
          <a:xfrm>
            <a:off x="3020856" y="5460481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2</a:t>
            </a: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4913560" y="546097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3</a:t>
            </a: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6875712" y="546082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4</a:t>
            </a:r>
          </a:p>
        </p:txBody>
      </p:sp>
      <p:sp>
        <p:nvSpPr>
          <p:cNvPr id="70" name="Oval 69">
            <a:hlinkClick r:id="rId30" action="ppaction://hlinksldjump"/>
          </p:cNvPr>
          <p:cNvSpPr/>
          <p:nvPr/>
        </p:nvSpPr>
        <p:spPr>
          <a:xfrm>
            <a:off x="8522525" y="546115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5</a:t>
            </a:r>
          </a:p>
        </p:txBody>
      </p:sp>
      <p:sp>
        <p:nvSpPr>
          <p:cNvPr id="71" name="Oval 70">
            <a:hlinkClick r:id="rId31" action="ppaction://hlinksldjump"/>
          </p:cNvPr>
          <p:cNvSpPr/>
          <p:nvPr/>
        </p:nvSpPr>
        <p:spPr>
          <a:xfrm>
            <a:off x="10538017" y="545973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6</a:t>
            </a:r>
          </a:p>
        </p:txBody>
      </p:sp>
      <p:pic>
        <p:nvPicPr>
          <p:cNvPr id="9" name="图片 22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0" t="2101"/>
          <a:stretch>
            <a:fillRect/>
          </a:stretch>
        </p:blipFill>
        <p:spPr>
          <a:xfrm>
            <a:off x="1587500" y="883285"/>
            <a:ext cx="9810750" cy="21164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566609" y="2069922"/>
            <a:ext cx="504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30000">
                <a:solidFill>
                  <a:srgbClr val="0070C0"/>
                </a:solidFill>
                <a:latin typeface="UTM Avo" panose="02040603050506020204" pitchFamily="18" charset="0"/>
              </a:rPr>
              <a:t>HỘP QUÀ MAY MẮN</a:t>
            </a:r>
          </a:p>
        </p:txBody>
      </p:sp>
      <p:pic>
        <p:nvPicPr>
          <p:cNvPr id="13" name="Picture 1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12722" y="6058895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bldLvl="0" animBg="1"/>
      <p:bldP spid="66" grpId="0" bldLvl="0" animBg="1"/>
      <p:bldP spid="67" grpId="0" bldLvl="0" animBg="1"/>
      <p:bldP spid="68" grpId="0" bldLvl="0" animBg="1"/>
      <p:bldP spid="70" grpId="0" bldLvl="0" animBg="1"/>
      <p:bldP spid="7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lớn nhất có 2 chữ số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087" y="4138993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9087" y="2804542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9717" y="5509804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90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71" y="4086949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5" y="273633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25" y="5473443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3DF90-E2CF-4346-812D-9CE6CE3A91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4386" b="43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457200" y="177800"/>
            <a:ext cx="10932985" cy="2444910"/>
          </a:xfrm>
          <a:prstGeom prst="snip2DiagRect">
            <a:avLst/>
          </a:prstGeom>
          <a:solidFill>
            <a:schemeClr val="accent6">
              <a:alpha val="7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bé nhất là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8924" y="302733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8924" y="4243103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8924" y="542701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41" y="2921061"/>
            <a:ext cx="1227671" cy="1078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39" y="4185786"/>
            <a:ext cx="1226177" cy="980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15" y="5317395"/>
            <a:ext cx="1226179" cy="1077549"/>
          </a:xfrm>
          <a:prstGeom prst="rect">
            <a:avLst/>
          </a:prstGeom>
        </p:spPr>
      </p:pic>
      <p:pic>
        <p:nvPicPr>
          <p:cNvPr id="16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56BCB0-A4CC-49E0-A54C-A6C4E6A77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273</Words>
  <Application>Microsoft Office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UTM Avo</vt:lpstr>
      <vt:lpstr>Calibri</vt:lpstr>
      <vt:lpstr>Barlow Condensed Thin</vt:lpstr>
      <vt:lpstr>Arial</vt:lpstr>
      <vt:lpstr>Times New Roman</vt:lpstr>
      <vt:lpstr>Green Color</vt:lpstr>
      <vt:lpstr>Tuần 25 Bài 54: Em ôn lại những gì đã học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54</cp:revision>
  <dcterms:created xsi:type="dcterms:W3CDTF">2021-11-01T08:16:00Z</dcterms:created>
  <dcterms:modified xsi:type="dcterms:W3CDTF">2022-02-17T04:38:02Z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7BD405D3352E4E9C952E02B5B8A444BF</vt:lpwstr>
  </property>
  <property fmtid="{D5CDD505-2E9C-101B-9397-08002B2CF9AE}" pid="3" name="KSOProductBuildVer">
    <vt:lpwstr>1033-11.2.0.10443</vt:lpwstr>
  </property>
</Properties>
</file>