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</p:sldMasterIdLst>
  <p:notesMasterIdLst>
    <p:notesMasterId r:id="rId10"/>
  </p:notesMasterIdLst>
  <p:sldIdLst>
    <p:sldId id="290" r:id="rId3"/>
    <p:sldId id="256" r:id="rId4"/>
    <p:sldId id="257" r:id="rId5"/>
    <p:sldId id="258" r:id="rId6"/>
    <p:sldId id="408" r:id="rId7"/>
    <p:sldId id="260" r:id="rId8"/>
    <p:sldId id="261" r:id="rId9"/>
  </p:sldIdLst>
  <p:sldSz cx="12192000" cy="6858000"/>
  <p:notesSz cx="6858000" cy="9144000"/>
  <p:embeddedFontLst>
    <p:embeddedFont>
      <p:font typeface="UTM Avo" panose="02040603050506020204" pitchFamily="18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0B84D-5671-42FE-A86D-31E823C0B654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92215-1D4B-4DA5-BEF3-A03A39E6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6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4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4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40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33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7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855" r:id="rId18"/>
    <p:sldLayoutId id="214748386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6.gif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11.jpg"/><Relationship Id="rId10" Type="http://schemas.openxmlformats.org/officeDocument/2006/relationships/image" Target="../media/image13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66718" y="1648606"/>
            <a:ext cx="805861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cờ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08DB41-55D4-4AD3-A7BA-FA251B88732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651397" y="4060601"/>
            <a:ext cx="1171434" cy="63260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651397" y="4072103"/>
            <a:ext cx="1171434" cy="621103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651397" y="4072103"/>
            <a:ext cx="1159013" cy="609600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651397" y="4083606"/>
            <a:ext cx="1171434" cy="609600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524351-CBF8-4002-AEC7-4C8FF4EFE42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  <p:sp>
        <p:nvSpPr>
          <p:cNvPr id="4" name="Arrow: Pentagon 3">
            <a:hlinkClick r:id="" action="ppaction://noaction"/>
            <a:extLst>
              <a:ext uri="{FF2B5EF4-FFF2-40B4-BE49-F238E27FC236}">
                <a16:creationId xmlns:a16="http://schemas.microsoft.com/office/drawing/2014/main" id="{FB010E5A-203F-4882-80E6-E5075198B33D}"/>
              </a:ext>
            </a:extLst>
          </p:cNvPr>
          <p:cNvSpPr/>
          <p:nvPr/>
        </p:nvSpPr>
        <p:spPr>
          <a:xfrm>
            <a:off x="10591800" y="6204857"/>
            <a:ext cx="1582873" cy="51162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24" y="1406280"/>
            <a:ext cx="846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Kể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truyện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400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4D9DF-052A-4ABB-8DB7-97173CCBB2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0" r="10813" b="59420"/>
          <a:stretch/>
        </p:blipFill>
        <p:spPr>
          <a:xfrm>
            <a:off x="2299252" y="2445026"/>
            <a:ext cx="7593495" cy="2643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A5728C-91FA-4FC7-8BEE-8637B159EF1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1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2638" y="1324382"/>
            <a:ext cx="846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Kể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kumimoji="0" lang="en-US" sz="4000" i="0" u="none" strike="noStrike" kern="1200" cap="none" spc="0" normalizeH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truyện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kumimoji="0" lang="en-US" sz="40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kumimoji="0" lang="en-US" sz="4000" i="0" u="none" strike="noStrike" kern="1200" cap="none" spc="0" normalizeH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</a:t>
            </a:r>
            <a:r>
              <a:rPr kumimoji="0" lang="en-US" sz="40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au</a:t>
            </a:r>
            <a:endParaRPr kumimoji="0" lang="en-US" sz="400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FB8643-74BC-4ABD-9593-4D9013D49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2" b="34928"/>
          <a:stretch/>
        </p:blipFill>
        <p:spPr>
          <a:xfrm>
            <a:off x="2407103" y="2301572"/>
            <a:ext cx="7593496" cy="29741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58D599-AC1E-4F8E-85BE-DF0D7A1EC65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5" y="327991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7419" y="1527609"/>
            <a:ext cx="84688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Kể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lại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truyện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400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sau</a:t>
            </a:r>
            <a:endParaRPr lang="en-US" sz="400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FE69F-8938-43B9-9CE4-CBC0ACAE0F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9" b="10725"/>
          <a:stretch/>
        </p:blipFill>
        <p:spPr>
          <a:xfrm>
            <a:off x="2551219" y="2494187"/>
            <a:ext cx="7481259" cy="31024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56C33-488E-42F1-A9BD-D138BA828E2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94788" y="1589164"/>
            <a:ext cx="779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Nêu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ý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nghĩa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chuyện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tặng</a:t>
            </a:r>
            <a:r>
              <a:rPr kumimoji="0" lang="en-US" sz="3200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bà</a:t>
            </a:r>
            <a:endParaRPr kumimoji="0" lang="en-US" sz="3200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0435" y="2951354"/>
            <a:ext cx="7702826" cy="132343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Ai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tốt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bụng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sẵn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sàng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đỡ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mọi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sẽ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được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quý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F5380B-ABE8-49CA-B0DC-2AF9AD58412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-52705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83</Words>
  <Application>Microsoft Office PowerPoint</Application>
  <PresentationFormat>Widescreen</PresentationFormat>
  <Paragraphs>27</Paragraphs>
  <Slides>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UTM Avo</vt:lpstr>
      <vt:lpstr>Arial</vt:lpstr>
      <vt:lpstr>Times New Roman</vt:lpstr>
      <vt:lpstr>Calibri Light</vt:lpstr>
      <vt:lpstr>等线</vt:lpstr>
      <vt:lpstr>Calibri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98</cp:revision>
  <dcterms:created xsi:type="dcterms:W3CDTF">2021-11-01T08:16:43Z</dcterms:created>
  <dcterms:modified xsi:type="dcterms:W3CDTF">2022-03-14T05:03:33Z</dcterms:modified>
</cp:coreProperties>
</file>