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39" r:id="rId2"/>
    <p:sldId id="278" r:id="rId3"/>
    <p:sldId id="325" r:id="rId4"/>
    <p:sldId id="336" r:id="rId5"/>
    <p:sldId id="332" r:id="rId6"/>
    <p:sldId id="333" r:id="rId7"/>
    <p:sldId id="334" r:id="rId8"/>
    <p:sldId id="335" r:id="rId9"/>
    <p:sldId id="331" r:id="rId10"/>
    <p:sldId id="318" r:id="rId11"/>
    <p:sldId id="326" r:id="rId12"/>
    <p:sldId id="330" r:id="rId13"/>
    <p:sldId id="320" r:id="rId14"/>
    <p:sldId id="327" r:id="rId15"/>
    <p:sldId id="324" r:id="rId16"/>
    <p:sldId id="321" r:id="rId17"/>
    <p:sldId id="322" r:id="rId18"/>
    <p:sldId id="299" r:id="rId19"/>
    <p:sldId id="270" r:id="rId20"/>
  </p:sldIdLst>
  <p:sldSz cx="12192000" cy="6858000"/>
  <p:notesSz cx="6858000" cy="9144000"/>
  <p:embeddedFontLst>
    <p:embeddedFont>
      <p:font typeface="HP001 4 hàng" charset="0"/>
      <p:regular r:id="rId22"/>
      <p:bold r:id="rId23"/>
    </p:embeddedFont>
    <p:embeddedFont>
      <p:font typeface="UTM Avo" pitchFamily="18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DED"/>
    <a:srgbClr val="C129AF"/>
    <a:srgbClr val="FFFF99"/>
    <a:srgbClr val="FFAF6C"/>
    <a:srgbClr val="FF7707"/>
    <a:srgbClr val="FF00FF"/>
    <a:srgbClr val="FFFBF7"/>
    <a:srgbClr val="FFFFFF"/>
    <a:srgbClr val="404040"/>
    <a:srgbClr val="C42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0" autoAdjust="0"/>
    <p:restoredTop sz="92818" autoAdjust="0"/>
  </p:normalViewPr>
  <p:slideViewPr>
    <p:cSldViewPr snapToGrid="0">
      <p:cViewPr>
        <p:scale>
          <a:sx n="66" d="100"/>
          <a:sy n="66" d="100"/>
        </p:scale>
        <p:origin x="-558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77A1A-066C-4B2D-97C6-73AA1A563E89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9D082-52B8-4A75-8FF3-B9DEB6BB4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6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25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2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1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6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5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22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56" r:id="rId6"/>
    <p:sldLayoutId id="2147483657" r:id="rId7"/>
    <p:sldLayoutId id="2147483658" r:id="rId8"/>
    <p:sldLayoutId id="2147483661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gif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gif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348327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135: Ôn 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E7AA82-25FC-46DB-8841-6C508CF7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204"/>
            <a:ext cx="12192000" cy="6440561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5EE9830E-A5AD-49BD-A744-B594BFE410BB}"/>
              </a:ext>
            </a:extLst>
          </p:cNvPr>
          <p:cNvSpPr/>
          <p:nvPr/>
        </p:nvSpPr>
        <p:spPr>
          <a:xfrm>
            <a:off x="1663908" y="1903751"/>
            <a:ext cx="8784236" cy="2473377"/>
          </a:xfrm>
          <a:prstGeom prst="cloud">
            <a:avLst/>
          </a:prstGeom>
          <a:solidFill>
            <a:srgbClr val="F5DDED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135: </a:t>
            </a:r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</a:t>
            </a:r>
            <a:r>
              <a:rPr lang="en-US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endParaRPr lang="en-US" sz="54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3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68C3C6-1B2F-4231-ACA0-4B7183DE2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082D33-5641-477B-9B47-D75E81A3165E}"/>
              </a:ext>
            </a:extLst>
          </p:cNvPr>
          <p:cNvSpPr txBox="1"/>
          <p:nvPr/>
        </p:nvSpPr>
        <p:spPr>
          <a:xfrm>
            <a:off x="3937648" y="2405568"/>
            <a:ext cx="431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TẬP ĐỌC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1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246B4D-D0B5-48E3-8C72-DDF30554C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25" r="259" b="26031"/>
          <a:stretch/>
        </p:blipFill>
        <p:spPr>
          <a:xfrm>
            <a:off x="532021" y="122113"/>
            <a:ext cx="10776442" cy="637780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FED3308-19F4-4B3C-998C-E60AEA58F901}"/>
              </a:ext>
            </a:extLst>
          </p:cNvPr>
          <p:cNvCxnSpPr>
            <a:cxnSpLocks/>
          </p:cNvCxnSpPr>
          <p:nvPr/>
        </p:nvCxnSpPr>
        <p:spPr>
          <a:xfrm>
            <a:off x="3173913" y="951502"/>
            <a:ext cx="1265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97F6D65-898F-4474-9119-B655C572E009}"/>
              </a:ext>
            </a:extLst>
          </p:cNvPr>
          <p:cNvCxnSpPr>
            <a:cxnSpLocks/>
          </p:cNvCxnSpPr>
          <p:nvPr/>
        </p:nvCxnSpPr>
        <p:spPr>
          <a:xfrm>
            <a:off x="7794996" y="959157"/>
            <a:ext cx="18799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97E89EE-2581-4B8B-B957-EB99A628A876}"/>
              </a:ext>
            </a:extLst>
          </p:cNvPr>
          <p:cNvCxnSpPr>
            <a:cxnSpLocks/>
          </p:cNvCxnSpPr>
          <p:nvPr/>
        </p:nvCxnSpPr>
        <p:spPr>
          <a:xfrm>
            <a:off x="9788989" y="951502"/>
            <a:ext cx="3873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E5B221B-F026-43F4-83AA-6C8554F6CBDC}"/>
              </a:ext>
            </a:extLst>
          </p:cNvPr>
          <p:cNvCxnSpPr>
            <a:cxnSpLocks/>
          </p:cNvCxnSpPr>
          <p:nvPr/>
        </p:nvCxnSpPr>
        <p:spPr>
          <a:xfrm>
            <a:off x="3061372" y="1842187"/>
            <a:ext cx="19678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9AA8353-3EBE-4CAE-AEA7-3A7B14F6F5A0}"/>
              </a:ext>
            </a:extLst>
          </p:cNvPr>
          <p:cNvCxnSpPr>
            <a:cxnSpLocks/>
          </p:cNvCxnSpPr>
          <p:nvPr/>
        </p:nvCxnSpPr>
        <p:spPr>
          <a:xfrm>
            <a:off x="5190204" y="1849339"/>
            <a:ext cx="16677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DCF9661-CF81-4645-808E-6719306F768A}"/>
              </a:ext>
            </a:extLst>
          </p:cNvPr>
          <p:cNvCxnSpPr>
            <a:cxnSpLocks/>
          </p:cNvCxnSpPr>
          <p:nvPr/>
        </p:nvCxnSpPr>
        <p:spPr>
          <a:xfrm>
            <a:off x="7022339" y="1842187"/>
            <a:ext cx="19142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DA813F0-E127-4E1E-922C-1BF6DEBFB90D}"/>
              </a:ext>
            </a:extLst>
          </p:cNvPr>
          <p:cNvGrpSpPr/>
          <p:nvPr/>
        </p:nvGrpSpPr>
        <p:grpSpPr>
          <a:xfrm>
            <a:off x="0" y="1849339"/>
            <a:ext cx="12192000" cy="3848556"/>
            <a:chOff x="-21274" y="2669483"/>
            <a:chExt cx="11605285" cy="32978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076F3BD-B7D6-498A-B4B8-FEA9D6691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02" r="-14" b="24191"/>
            <a:stretch/>
          </p:blipFill>
          <p:spPr>
            <a:xfrm>
              <a:off x="-21274" y="2669483"/>
              <a:ext cx="11605285" cy="3297827"/>
            </a:xfrm>
            <a:prstGeom prst="rect">
              <a:avLst/>
            </a:prstGeom>
          </p:spPr>
        </p:pic>
        <p:sp>
          <p:nvSpPr>
            <p:cNvPr id="12" name="Cloud 11">
              <a:extLst>
                <a:ext uri="{FF2B5EF4-FFF2-40B4-BE49-F238E27FC236}">
                  <a16:creationId xmlns:a16="http://schemas.microsoft.com/office/drawing/2014/main" xmlns="" id="{180B12DC-962D-424F-B7C5-FDFC235833A1}"/>
                </a:ext>
              </a:extLst>
            </p:cNvPr>
            <p:cNvSpPr/>
            <p:nvPr/>
          </p:nvSpPr>
          <p:spPr>
            <a:xfrm>
              <a:off x="7731863" y="2684620"/>
              <a:ext cx="2735783" cy="6056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56A344C-D6C4-498F-A182-D4E90E99B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2" t="46302" r="31875" b="49116"/>
            <a:stretch/>
          </p:blipFill>
          <p:spPr>
            <a:xfrm>
              <a:off x="8147717" y="2731402"/>
              <a:ext cx="2878112" cy="51203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746617-2610-49C7-AD76-9B43A8F0CC6E}"/>
              </a:ext>
            </a:extLst>
          </p:cNvPr>
          <p:cNvSpPr txBox="1"/>
          <p:nvPr/>
        </p:nvSpPr>
        <p:spPr>
          <a:xfrm>
            <a:off x="7753345" y="599627"/>
            <a:ext cx="204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luýnh</a:t>
            </a:r>
            <a:r>
              <a:rPr 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quýnh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EB6AAAE-2057-426F-A0F4-AF8E74E2DFF8}"/>
              </a:ext>
            </a:extLst>
          </p:cNvPr>
          <p:cNvSpPr txBox="1"/>
          <p:nvPr/>
        </p:nvSpPr>
        <p:spPr>
          <a:xfrm>
            <a:off x="2976627" y="1437946"/>
            <a:ext cx="1302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ngoác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3107942-DDEE-4482-A508-F1515338C4A9}"/>
              </a:ext>
            </a:extLst>
          </p:cNvPr>
          <p:cNvSpPr txBox="1"/>
          <p:nvPr/>
        </p:nvSpPr>
        <p:spPr>
          <a:xfrm>
            <a:off x="5056835" y="1440883"/>
            <a:ext cx="191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rộng</a:t>
            </a:r>
            <a:r>
              <a:rPr 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huếch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62CD0DD-7DA6-4A3F-839B-87AE0BD41269}"/>
              </a:ext>
            </a:extLst>
          </p:cNvPr>
          <p:cNvCxnSpPr>
            <a:cxnSpLocks/>
          </p:cNvCxnSpPr>
          <p:nvPr/>
        </p:nvCxnSpPr>
        <p:spPr>
          <a:xfrm>
            <a:off x="1800279" y="1406499"/>
            <a:ext cx="1373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FCECD24-C7D1-42DB-91DB-11BC2AD74F43}"/>
              </a:ext>
            </a:extLst>
          </p:cNvPr>
          <p:cNvCxnSpPr>
            <a:cxnSpLocks/>
          </p:cNvCxnSpPr>
          <p:nvPr/>
        </p:nvCxnSpPr>
        <p:spPr>
          <a:xfrm>
            <a:off x="2131075" y="2702509"/>
            <a:ext cx="1042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65B8FB0-AEAC-40E0-8BA2-07A42A2DF1FD}"/>
              </a:ext>
            </a:extLst>
          </p:cNvPr>
          <p:cNvCxnSpPr>
            <a:cxnSpLocks/>
          </p:cNvCxnSpPr>
          <p:nvPr/>
        </p:nvCxnSpPr>
        <p:spPr>
          <a:xfrm>
            <a:off x="7655508" y="2687761"/>
            <a:ext cx="1281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877711D-3A04-4C99-BC00-B1787FBA97AE}"/>
              </a:ext>
            </a:extLst>
          </p:cNvPr>
          <p:cNvCxnSpPr>
            <a:cxnSpLocks/>
          </p:cNvCxnSpPr>
          <p:nvPr/>
        </p:nvCxnSpPr>
        <p:spPr>
          <a:xfrm>
            <a:off x="3404765" y="3115465"/>
            <a:ext cx="2401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9B1551D-D29B-4F30-8695-E3FFFF55930B}"/>
              </a:ext>
            </a:extLst>
          </p:cNvPr>
          <p:cNvCxnSpPr>
            <a:cxnSpLocks/>
          </p:cNvCxnSpPr>
          <p:nvPr/>
        </p:nvCxnSpPr>
        <p:spPr>
          <a:xfrm>
            <a:off x="5979234" y="3076133"/>
            <a:ext cx="1453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6C7AB43E-AD1D-4DC8-B6BE-32D37DC7CF2D}"/>
              </a:ext>
            </a:extLst>
          </p:cNvPr>
          <p:cNvCxnSpPr>
            <a:cxnSpLocks/>
          </p:cNvCxnSpPr>
          <p:nvPr/>
        </p:nvCxnSpPr>
        <p:spPr>
          <a:xfrm>
            <a:off x="9438606" y="3074766"/>
            <a:ext cx="737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5D03614-6810-444D-90EA-167D859126AF}"/>
              </a:ext>
            </a:extLst>
          </p:cNvPr>
          <p:cNvCxnSpPr>
            <a:cxnSpLocks/>
          </p:cNvCxnSpPr>
          <p:nvPr/>
        </p:nvCxnSpPr>
        <p:spPr>
          <a:xfrm>
            <a:off x="1762184" y="3560095"/>
            <a:ext cx="368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517FD289-AB65-40D7-8F80-8A52E936C8C1}"/>
              </a:ext>
            </a:extLst>
          </p:cNvPr>
          <p:cNvCxnSpPr>
            <a:cxnSpLocks/>
          </p:cNvCxnSpPr>
          <p:nvPr/>
        </p:nvCxnSpPr>
        <p:spPr>
          <a:xfrm>
            <a:off x="3824739" y="3545621"/>
            <a:ext cx="1981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7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FBC2D6-4447-49F5-BDBA-E945AF88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25" r="259" b="26031"/>
          <a:stretch/>
        </p:blipFill>
        <p:spPr>
          <a:xfrm>
            <a:off x="64758" y="483731"/>
            <a:ext cx="12192000" cy="637780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03B88719-A3BC-4DA5-94AE-37701F2FD2C1}"/>
              </a:ext>
            </a:extLst>
          </p:cNvPr>
          <p:cNvSpPr/>
          <p:nvPr/>
        </p:nvSpPr>
        <p:spPr>
          <a:xfrm>
            <a:off x="1603859" y="863235"/>
            <a:ext cx="393290" cy="18059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0C240ED8-88B5-41C9-B1ED-B9E4130B5FEF}"/>
              </a:ext>
            </a:extLst>
          </p:cNvPr>
          <p:cNvSpPr/>
          <p:nvPr/>
        </p:nvSpPr>
        <p:spPr>
          <a:xfrm>
            <a:off x="6190254" y="859634"/>
            <a:ext cx="393290" cy="240059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1E17E576-581C-4C98-B8C2-571453CA2D20}"/>
              </a:ext>
            </a:extLst>
          </p:cNvPr>
          <p:cNvSpPr/>
          <p:nvPr/>
        </p:nvSpPr>
        <p:spPr>
          <a:xfrm>
            <a:off x="1603860" y="1742975"/>
            <a:ext cx="393289" cy="18059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AE28FA97-EB20-4188-893B-F749B76A22F6}"/>
              </a:ext>
            </a:extLst>
          </p:cNvPr>
          <p:cNvSpPr/>
          <p:nvPr/>
        </p:nvSpPr>
        <p:spPr>
          <a:xfrm>
            <a:off x="9457263" y="1686683"/>
            <a:ext cx="393290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FCD600F6-DDBC-4080-A929-9F994D389BA4}"/>
              </a:ext>
            </a:extLst>
          </p:cNvPr>
          <p:cNvSpPr/>
          <p:nvPr/>
        </p:nvSpPr>
        <p:spPr>
          <a:xfrm>
            <a:off x="1456513" y="2706755"/>
            <a:ext cx="343991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9ECAFA50-73E0-413B-8CE3-DFAB716B9D3D}"/>
              </a:ext>
            </a:extLst>
          </p:cNvPr>
          <p:cNvSpPr/>
          <p:nvPr/>
        </p:nvSpPr>
        <p:spPr>
          <a:xfrm>
            <a:off x="2877794" y="2598668"/>
            <a:ext cx="393290" cy="18138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F986C3FE-AA89-488C-AED0-1961A0F33903}"/>
              </a:ext>
            </a:extLst>
          </p:cNvPr>
          <p:cNvSpPr/>
          <p:nvPr/>
        </p:nvSpPr>
        <p:spPr>
          <a:xfrm>
            <a:off x="398206" y="953531"/>
            <a:ext cx="923726" cy="789444"/>
          </a:xfrm>
          <a:prstGeom prst="cloud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3175"/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195C444E-0444-4E88-99B1-1254CFC2984D}"/>
              </a:ext>
            </a:extLst>
          </p:cNvPr>
          <p:cNvSpPr/>
          <p:nvPr/>
        </p:nvSpPr>
        <p:spPr>
          <a:xfrm>
            <a:off x="353822" y="2617911"/>
            <a:ext cx="923726" cy="789444"/>
          </a:xfrm>
          <a:prstGeom prst="cloud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3175"/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1254EA0B-1940-423A-8C33-AD1437327E5E}"/>
              </a:ext>
            </a:extLst>
          </p:cNvPr>
          <p:cNvSpPr/>
          <p:nvPr/>
        </p:nvSpPr>
        <p:spPr>
          <a:xfrm>
            <a:off x="1125287" y="3012633"/>
            <a:ext cx="393290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92458C3F-12FB-46C9-8005-AC0459B3E423}"/>
              </a:ext>
            </a:extLst>
          </p:cNvPr>
          <p:cNvSpPr/>
          <p:nvPr/>
        </p:nvSpPr>
        <p:spPr>
          <a:xfrm>
            <a:off x="7737481" y="2953213"/>
            <a:ext cx="393290" cy="21385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CAB84724-20DC-4863-936E-AB64D6DDE61D}"/>
              </a:ext>
            </a:extLst>
          </p:cNvPr>
          <p:cNvSpPr/>
          <p:nvPr/>
        </p:nvSpPr>
        <p:spPr>
          <a:xfrm>
            <a:off x="1549787" y="3438710"/>
            <a:ext cx="618229" cy="17728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xmlns="" id="{E46D0AD8-07F0-4A15-BC2E-79ED86156CA3}"/>
              </a:ext>
            </a:extLst>
          </p:cNvPr>
          <p:cNvSpPr/>
          <p:nvPr/>
        </p:nvSpPr>
        <p:spPr>
          <a:xfrm>
            <a:off x="7551872" y="3439569"/>
            <a:ext cx="766218" cy="183497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643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938723-87CD-4F82-8496-7C5B5506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082D33-5641-477B-9B47-D75E81A3165E}"/>
              </a:ext>
            </a:extLst>
          </p:cNvPr>
          <p:cNvSpPr txBox="1"/>
          <p:nvPr/>
        </p:nvSpPr>
        <p:spPr>
          <a:xfrm>
            <a:off x="3620441" y="2476705"/>
            <a:ext cx="495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TÌM HIỂU BÀI</a:t>
            </a:r>
            <a:endParaRPr lang="en-US" sz="48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6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DA0D52-C4F3-4EF4-9DC6-AC0213A12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1814" r="4430" b="3459"/>
          <a:stretch/>
        </p:blipFill>
        <p:spPr>
          <a:xfrm>
            <a:off x="0" y="335712"/>
            <a:ext cx="12192000" cy="6522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F7177FC-92D4-4A9E-8292-C71822422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75802" r="16200" b="-318"/>
          <a:stretch/>
        </p:blipFill>
        <p:spPr>
          <a:xfrm>
            <a:off x="511276" y="2804246"/>
            <a:ext cx="10919250" cy="29328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231098B-8824-473E-92A2-7373D3AC2E60}"/>
              </a:ext>
            </a:extLst>
          </p:cNvPr>
          <p:cNvSpPr/>
          <p:nvPr/>
        </p:nvSpPr>
        <p:spPr>
          <a:xfrm>
            <a:off x="1959601" y="4609894"/>
            <a:ext cx="663677" cy="66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0C36EC-D69D-492A-88E0-2AC848009D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26557" r="6625" b="19371"/>
          <a:stretch/>
        </p:blipFill>
        <p:spPr>
          <a:xfrm>
            <a:off x="935324" y="2799267"/>
            <a:ext cx="10745400" cy="2791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0F0294-002E-429E-BE3A-E5669CDCBDB7}"/>
              </a:ext>
            </a:extLst>
          </p:cNvPr>
          <p:cNvSpPr txBox="1"/>
          <p:nvPr/>
        </p:nvSpPr>
        <p:spPr>
          <a:xfrm>
            <a:off x="3023419" y="4139316"/>
            <a:ext cx="161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FB4C0B-0931-47D4-8466-988205AE0F4D}"/>
              </a:ext>
            </a:extLst>
          </p:cNvPr>
          <p:cNvSpPr txBox="1"/>
          <p:nvPr/>
        </p:nvSpPr>
        <p:spPr>
          <a:xfrm>
            <a:off x="4151407" y="4108538"/>
            <a:ext cx="1612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A0609E-6B09-44E2-B589-5F8DB098B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9DBB9C-705E-4AEC-9EF3-A6467C741EC2}"/>
              </a:ext>
            </a:extLst>
          </p:cNvPr>
          <p:cNvSpPr txBox="1"/>
          <p:nvPr/>
        </p:nvSpPr>
        <p:spPr>
          <a:xfrm>
            <a:off x="3410743" y="2400739"/>
            <a:ext cx="5370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TẬP CHÉP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063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2C2606-4A11-401A-A224-6EF08F31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1405" r="68520" b="60175"/>
          <a:stretch/>
        </p:blipFill>
        <p:spPr>
          <a:xfrm>
            <a:off x="3531186" y="541263"/>
            <a:ext cx="3126658" cy="84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39C89B-EB0F-48DE-99BA-5DCE103E56D8}"/>
              </a:ext>
            </a:extLst>
          </p:cNvPr>
          <p:cNvGrpSpPr/>
          <p:nvPr/>
        </p:nvGrpSpPr>
        <p:grpSpPr>
          <a:xfrm>
            <a:off x="434844" y="583074"/>
            <a:ext cx="12192000" cy="6858000"/>
            <a:chOff x="743020" y="1815253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888100B-E0EE-46CA-AAA9-B1DCF726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20" y="1815253"/>
              <a:ext cx="12192000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ACF4AAA4-1205-40D7-86D6-AA684340A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8" t="765" r="6104" b="69473"/>
            <a:stretch/>
          </p:blipFill>
          <p:spPr>
            <a:xfrm>
              <a:off x="1682519" y="4197182"/>
              <a:ext cx="9443314" cy="23038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AE22A5C-3F69-4BB1-889B-254D840EBBD4}"/>
                </a:ext>
              </a:extLst>
            </p:cNvPr>
            <p:cNvSpPr txBox="1"/>
            <p:nvPr/>
          </p:nvSpPr>
          <p:spPr>
            <a:xfrm>
              <a:off x="1558893" y="4519137"/>
              <a:ext cx="94433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</a:rPr>
                <a:t>	C</a:t>
              </a:r>
              <a:r>
                <a:rPr lang="el-GR" sz="4000" b="1" dirty="0">
                  <a:latin typeface="HP001 4 hàng" panose="020B0603050302020204" pitchFamily="34" charset="0"/>
                </a:rPr>
                <a:t>Ϊ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cá</a:t>
              </a:r>
              <a:r>
                <a:rPr lang="en-US" sz="4000" b="1" dirty="0">
                  <a:latin typeface="HP001 4 hàng" panose="020B0603050302020204" pitchFamily="34" charset="0"/>
                </a:rPr>
                <a:t> to </a:t>
              </a:r>
              <a:r>
                <a:rPr lang="en-US" sz="4000" b="1" dirty="0" err="1">
                  <a:latin typeface="HP001 4 hàng" panose="020B0603050302020204" pitchFamily="34" charset="0"/>
                </a:rPr>
                <a:t>kiĹu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ngạo</a:t>
              </a:r>
              <a:r>
                <a:rPr lang="en-US" sz="4000" b="1" dirty="0">
                  <a:latin typeface="HP001 4 hàng" panose="020B0603050302020204" pitchFamily="34" charset="0"/>
                </a:rPr>
                <a:t>, </a:t>
              </a:r>
              <a:r>
                <a:rPr lang="en-US" sz="4000" b="1" dirty="0" err="1">
                  <a:latin typeface="HP001 4 hàng" panose="020B0603050302020204" pitchFamily="34" charset="0"/>
                </a:rPr>
                <a:t>huĹnh</a:t>
              </a:r>
              <a:r>
                <a:rPr lang="en-US" sz="4000" b="1" dirty="0">
                  <a:latin typeface="HP001 4 hàng" panose="020B0603050302020204" pitchFamily="34" charset="0"/>
                </a:rPr>
                <a:t> h</a:t>
              </a:r>
              <a:r>
                <a:rPr lang="el-GR" sz="4000" b="1" dirty="0">
                  <a:latin typeface="HP001 4 hàng" panose="020B0603050302020204" pitchFamily="34" charset="0"/>
                </a:rPr>
                <a:t>Ξ</a:t>
              </a:r>
              <a:r>
                <a:rPr lang="en-US" sz="4000" b="1" dirty="0">
                  <a:latin typeface="HP001 4 hàng" panose="020B0603050302020204" pitchFamily="34" charset="0"/>
                </a:rPr>
                <a:t>ng, </a:t>
              </a:r>
              <a:r>
                <a:rPr lang="en-US" sz="4000" b="1" dirty="0" err="1">
                  <a:latin typeface="HP001 4 hàng" panose="020B0603050302020204" pitchFamily="34" charset="0"/>
                </a:rPr>
                <a:t>bị</a:t>
              </a:r>
              <a:endParaRPr lang="en-US" sz="40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CF91270-4EE8-453D-AF63-1407D4312DD8}"/>
                </a:ext>
              </a:extLst>
            </p:cNvPr>
            <p:cNvSpPr txBox="1"/>
            <p:nvPr/>
          </p:nvSpPr>
          <p:spPr>
            <a:xfrm>
              <a:off x="1005563" y="5263599"/>
              <a:ext cx="10120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</a:rPr>
                <a:t>	</a:t>
              </a:r>
              <a:r>
                <a:rPr lang="en-US" sz="4000" b="1" dirty="0" err="1">
                  <a:latin typeface="HP001 4 hàng" panose="020B0603050302020204" pitchFamily="34" charset="0"/>
                </a:rPr>
                <a:t>mắc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lưƞ</a:t>
              </a:r>
              <a:r>
                <a:rPr lang="en-US" sz="4000" b="1" dirty="0"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E76B249-1D88-4B9F-A6D5-86FAD15B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4" y="1207009"/>
            <a:ext cx="2013461" cy="15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51C655-3A7E-41E3-B889-BBA04B6E5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C36054-ADAA-43A8-AB37-773C4F607AAE}"/>
              </a:ext>
            </a:extLst>
          </p:cNvPr>
          <p:cNvSpPr txBox="1"/>
          <p:nvPr/>
        </p:nvSpPr>
        <p:spPr>
          <a:xfrm>
            <a:off x="3307370" y="2321004"/>
            <a:ext cx="5577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  <a:endParaRPr lang="en-US" sz="66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65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CC6E33-0661-4219-A192-760120CA7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" y="741894"/>
            <a:ext cx="10772775" cy="55578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1216" y="2967335"/>
            <a:ext cx="687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KHỞI ĐỘNG</a:t>
            </a:r>
            <a:endParaRPr lang="en-US" sz="80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1.85185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B5983EB-3652-480F-B1FD-42C7C179A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2"/>
            <a:ext cx="12192001" cy="64155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74B7E37-D169-45ED-821B-C4B7750F1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638857E-C5C5-40A9-ACAE-B3F30BB2B7EE}"/>
              </a:ext>
            </a:extLst>
          </p:cNvPr>
          <p:cNvGrpSpPr/>
          <p:nvPr/>
        </p:nvGrpSpPr>
        <p:grpSpPr>
          <a:xfrm>
            <a:off x="-94635" y="217078"/>
            <a:ext cx="8613058" cy="4185343"/>
            <a:chOff x="-94635" y="217078"/>
            <a:chExt cx="8613058" cy="41853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A65D857-48D0-468A-8808-51A8EDDF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635" y="217078"/>
              <a:ext cx="8613058" cy="418534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DD49EB4-5D32-46CA-B46A-5B319E1C85F9}"/>
                </a:ext>
              </a:extLst>
            </p:cNvPr>
            <p:cNvSpPr txBox="1"/>
            <p:nvPr/>
          </p:nvSpPr>
          <p:spPr>
            <a:xfrm>
              <a:off x="765225" y="1352684"/>
              <a:ext cx="689333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Trò</a:t>
              </a:r>
              <a:r>
                <a:rPr lang="en-US" sz="3200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chơi</a:t>
              </a:r>
              <a:r>
                <a:rPr lang="en-US" sz="3200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:</a:t>
              </a:r>
            </a:p>
            <a:p>
              <a:pPr algn="ctr"/>
              <a:endParaRPr lang="en-US" sz="32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4000" b="1" dirty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THÁM HIỂM ĐẠI DƯƠNG</a:t>
              </a:r>
              <a:endParaRPr lang="vi-VN" sz="40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vi-VN" sz="32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353E82-F437-4979-9F3D-7BCDC53E9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94" y="3537898"/>
            <a:ext cx="3526388" cy="3270943"/>
          </a:xfrm>
          <a:prstGeom prst="rect">
            <a:avLst/>
          </a:prstGeom>
        </p:spPr>
      </p:pic>
      <p:pic>
        <p:nvPicPr>
          <p:cNvPr id="5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xmlns="" id="{396C0756-C0FC-4EA7-A061-1100A296B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3537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C 0.00261 0.05301 0.00938 0.12708 0.0336 0.12593 C 0.06875 0.12593 0.07136 -0.12199 0.11302 -0.12292 C 0.15078 -0.12292 0.1306 0.09398 0.16693 0.09306 C 0.20469 0.09306 0.18451 -0.06389 0.225 -0.06389 C 0.26133 -0.06389 0.24115 0.0419 0.27344 0.0419 C 0.30443 0.0419 0.28828 -0.03889 0.31654 -0.03889 C 0.33268 -0.03889 0.33412 -0.0169 0.33529 -3.7037E-7 " pathEditMode="relative" rAng="0" ptsTypes="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B5983EB-3652-480F-B1FD-42C7C179A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" y="517153"/>
            <a:ext cx="12192001" cy="6415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353E82-F437-4979-9F3D-7BCDC53E9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94" y="3537898"/>
            <a:ext cx="3526388" cy="3270943"/>
          </a:xfrm>
          <a:prstGeom prst="rect">
            <a:avLst/>
          </a:prstGeom>
        </p:spPr>
      </p:pic>
      <p:pic>
        <p:nvPicPr>
          <p:cNvPr id="5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xmlns="" id="{396C0756-C0FC-4EA7-A061-1100A296B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353789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FE8471-4109-49A0-8999-640FD33F0B8D}"/>
              </a:ext>
            </a:extLst>
          </p:cNvPr>
          <p:cNvSpPr txBox="1"/>
          <p:nvPr/>
        </p:nvSpPr>
        <p:spPr>
          <a:xfrm>
            <a:off x="0" y="2111711"/>
            <a:ext cx="9418320" cy="45858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Luật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HS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(NTH)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 v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Cách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tiến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hành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vùng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NTH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ường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 chỉ đường đi tiếp.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638857E-C5C5-40A9-ACAE-B3F30BB2B7EE}"/>
              </a:ext>
            </a:extLst>
          </p:cNvPr>
          <p:cNvGrpSpPr/>
          <p:nvPr/>
        </p:nvGrpSpPr>
        <p:grpSpPr>
          <a:xfrm>
            <a:off x="2302782" y="160418"/>
            <a:ext cx="5471307" cy="2658672"/>
            <a:chOff x="6720693" y="199948"/>
            <a:chExt cx="5471307" cy="265867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A65D857-48D0-468A-8808-51A8EDDF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693" y="199948"/>
              <a:ext cx="5471307" cy="26586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DD49EB4-5D32-46CA-B46A-5B319E1C85F9}"/>
                </a:ext>
              </a:extLst>
            </p:cNvPr>
            <p:cNvSpPr txBox="1"/>
            <p:nvPr/>
          </p:nvSpPr>
          <p:spPr>
            <a:xfrm>
              <a:off x="6790958" y="898041"/>
              <a:ext cx="53307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Trò</a:t>
              </a:r>
              <a:r>
                <a:rPr lang="en-US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chơi</a:t>
              </a:r>
              <a:r>
                <a:rPr lang="en-US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:</a:t>
              </a:r>
            </a:p>
            <a:p>
              <a:pPr algn="ctr"/>
              <a:endParaRPr lang="en-US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2400" b="1" dirty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THÁM HIỂM ĐẠI DƯƠNG</a:t>
              </a:r>
              <a:endParaRPr lang="vi-VN" sz="24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vi-VN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74B7E37-D169-45ED-821B-C4B7750F12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070" y="1208224"/>
            <a:ext cx="1554942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9AE8B5-BDDA-4576-9782-EA12C38B6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C8C53C-7CB2-4D74-9788-317CB32CF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86" y="3764804"/>
            <a:ext cx="5025871" cy="3038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93C52B-A7D2-412D-848B-9652260EB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37" y="3764804"/>
            <a:ext cx="1249683" cy="2340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691460-D546-4C24-8CF1-20F5C9BC81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26242" y="5202836"/>
            <a:ext cx="2675603" cy="2277253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CD39E90F-8FA5-4D11-9065-D83FCD39343C}"/>
              </a:ext>
            </a:extLst>
          </p:cNvPr>
          <p:cNvSpPr/>
          <p:nvPr/>
        </p:nvSpPr>
        <p:spPr>
          <a:xfrm>
            <a:off x="3607724" y="490990"/>
            <a:ext cx="6902870" cy="3038719"/>
          </a:xfrm>
          <a:prstGeom prst="cloudCallout">
            <a:avLst>
              <a:gd name="adj1" fmla="val 35674"/>
              <a:gd name="adj2" fmla="val 71515"/>
            </a:avLst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</a:rPr>
              <a:t>liến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thoắng</a:t>
            </a:r>
            <a:endParaRPr lang="en-US" sz="4000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</a:rPr>
              <a:t>dấu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ngoặc</a:t>
            </a:r>
            <a:r>
              <a:rPr lang="en-US" sz="4000" dirty="0">
                <a:solidFill>
                  <a:srgbClr val="0070C0"/>
                </a:solidFill>
              </a:rPr>
              <a:t> đ</a:t>
            </a:r>
            <a:r>
              <a:rPr lang="vi-VN" sz="4000" dirty="0">
                <a:solidFill>
                  <a:srgbClr val="0070C0"/>
                </a:solidFill>
              </a:rPr>
              <a:t>ơn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8" name="Picture 11">
            <a:hlinkClick r:id="" action="ppaction://noaction"/>
            <a:extLst>
              <a:ext uri="{FF2B5EF4-FFF2-40B4-BE49-F238E27FC236}">
                <a16:creationId xmlns:a16="http://schemas.microsoft.com/office/drawing/2014/main" xmlns="" id="{99D83D79-1556-41FD-BBD8-DB2E534D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835">
            <a:off x="8652" y="3817786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xmlns="" id="{0F319FC0-E713-4F5C-A997-280EC06B2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582">
            <a:off x="6838768" y="5243706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08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03099 -0.0169 C 0.04545 -0.02477 0.06198 -0.0331 0.07657 -0.04098 C 0.0875 -0.04676 0.10756 -0.0581 0.1168 -0.0632 C 0.12943 -0.07037 0.14206 -0.07662 0.16602 -0.08982 L 0.18347 -0.09352 L 0.20079 -0.10996 L 0.22266 -0.12107 L 0.24102 -0.13102 L 0.28477 -0.15486 C 0.30508 -0.16551 0.32162 -0.17431 0.34141 -0.18449 C 0.34896 -0.18866 0.3655 -0.19769 0.37618 -0.20348 C 0.38737 -0.20949 0.39662 -0.21505 0.4 -0.21713 C 0.40547 -0.22037 0.41862 -0.22732 0.42526 -0.23102 L 0.43646 -0.23727 L 0.45704 -0.24838 " pathEditMode="relative" rAng="20580000" ptsTypes="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0F519D-306C-4788-8EF1-7E991B74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-1" b="348"/>
          <a:stretch/>
        </p:blipFill>
        <p:spPr>
          <a:xfrm>
            <a:off x="0" y="382384"/>
            <a:ext cx="12192000" cy="6475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DD0486-E7FD-4FE6-B38E-41D2DDC65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760"/>
            <a:ext cx="4315360" cy="431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D1047-DA62-43D7-AA0B-1931A10AF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52" y="1538288"/>
            <a:ext cx="3200495" cy="227725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00170798-19A5-4781-8905-D6516E38835C}"/>
              </a:ext>
            </a:extLst>
          </p:cNvPr>
          <p:cNvSpPr/>
          <p:nvPr/>
        </p:nvSpPr>
        <p:spPr>
          <a:xfrm>
            <a:off x="1765454" y="440574"/>
            <a:ext cx="6700060" cy="3374967"/>
          </a:xfrm>
          <a:prstGeom prst="cloudCallout">
            <a:avLst>
              <a:gd name="adj1" fmla="val -28345"/>
              <a:gd name="adj2" fmla="val 56737"/>
            </a:avLst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</a:rPr>
              <a:t>khoanh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tròn</a:t>
            </a:r>
            <a:endParaRPr lang="en-US" sz="40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7" name="Picture 9">
            <a:hlinkClick r:id="" action="ppaction://noaction"/>
            <a:extLst>
              <a:ext uri="{FF2B5EF4-FFF2-40B4-BE49-F238E27FC236}">
                <a16:creationId xmlns:a16="http://schemas.microsoft.com/office/drawing/2014/main" xmlns="" id="{9BDC8B9F-708E-4EF6-98B7-4ABFD198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2191471" y="5879967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B28D7DE5-450D-430B-BD02-A123E1C5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002">
            <a:off x="6971301" y="5081152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0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162 C -0.00755 -0.00741 -0.03346 -0.01597 -0.04284 -0.01597 C -0.10026 -0.01597 -0.15977 0.12176 -0.15977 0.25949 C -0.15977 0.19004 -0.18945 0.12176 -0.21719 0.12176 C -0.24701 0.12176 -0.27474 0.19097 -0.27474 0.25949 C -0.27474 0.22523 -0.28945 0.19004 -0.30443 0.19004 C -0.31914 0.19004 -0.33411 0.22407 -0.33411 0.25949 C -0.33411 0.24166 -0.34167 0.22523 -0.34883 0.22523 C -0.35638 0.22523 -0.36367 0.24282 -0.36367 0.25949 C -0.36367 0.25046 -0.36719 0.24166 -0.37109 0.24166 C -0.37305 0.24166 -0.37865 0.25069 -0.37865 0.25949 C -0.37865 0.25509 -0.38047 0.25046 -0.38216 0.25046 C -0.38216 0.24953 -0.38581 0.25486 -0.38581 0.25949 C -0.38581 0.25717 -0.38581 0.25509 -0.38776 0.25509 C -0.38776 0.25602 -0.38971 0.25741 -0.38971 0.25949 C -0.38971 0.25833 -0.38971 0.25717 -0.38971 0.25602 C -0.39167 0.25602 -0.39167 0.25717 -0.39167 0.25833 C -0.39362 0.25833 -0.39362 0.25741 -0.39362 0.25602 C -0.39544 0.25602 -0.39544 0.25717 -0.39544 0.2583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173969-5BFF-4F40-87B4-31791E3A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440574"/>
            <a:ext cx="12191999" cy="6392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D035B9-7EB9-428F-A0AC-F33B939D1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33CFD5A7-92BE-4FBF-AE1B-C5D919434A1F}"/>
              </a:ext>
            </a:extLst>
          </p:cNvPr>
          <p:cNvSpPr/>
          <p:nvPr/>
        </p:nvSpPr>
        <p:spPr>
          <a:xfrm>
            <a:off x="3223912" y="440574"/>
            <a:ext cx="6435477" cy="3466408"/>
          </a:xfrm>
          <a:prstGeom prst="cloudCallout">
            <a:avLst>
              <a:gd name="adj1" fmla="val 31245"/>
              <a:gd name="adj2" fmla="val 6180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huênh</a:t>
            </a:r>
            <a:r>
              <a:rPr lang="en-US" sz="4000" dirty="0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hoang</a:t>
            </a:r>
            <a:endParaRPr lang="en-US" sz="4000" dirty="0">
              <a:solidFill>
                <a:srgbClr val="C129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rỗng</a:t>
            </a:r>
            <a:r>
              <a:rPr lang="en-US" sz="4000" dirty="0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tuếch</a:t>
            </a:r>
            <a:endParaRPr lang="en-US" sz="4000" dirty="0">
              <a:solidFill>
                <a:srgbClr val="C129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2089E55F-2A07-4F5C-860A-EFC1A22F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0427" y="3575642"/>
            <a:ext cx="1686585" cy="211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9375 L 0.02279 -0.09375 C 0.03334 -0.09375 0.04531 -0.09954 0.05612 -0.10046 C 0.06419 -0.10046 0.07878 -0.09514 0.08555 -0.09514 C 0.09479 -0.09514 0.10417 -0.09676 0.12162 -0.09676 L 0.1336 -0.16204 L 0.14701 -0.0831 L 0.16302 -0.09375 L 0.17643 -0.09676 L 0.20847 -0.09421 C 0.22318 -0.09537 0.23516 -0.10093 0.24987 -0.10301 C 0.25521 -0.10347 0.26719 -0.10393 0.27526 -0.10301 C 0.28321 -0.10208 0.28998 -0.0963 0.29258 -0.09583 C 0.29662 -0.09421 0.30599 -0.09583 0.3112 -0.09514 L 0.31927 -0.09375 L 0.33412 -0.09375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BFCE10-E3A8-453D-B4A4-90BDA0271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534"/>
            <a:ext cx="12192001" cy="6499514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BB71C266-98D1-4AD4-8B78-89F935AC308A}"/>
              </a:ext>
            </a:extLst>
          </p:cNvPr>
          <p:cNvSpPr/>
          <p:nvPr/>
        </p:nvSpPr>
        <p:spPr>
          <a:xfrm>
            <a:off x="2705523" y="423534"/>
            <a:ext cx="5777693" cy="2635766"/>
          </a:xfrm>
          <a:prstGeom prst="cloudCallout">
            <a:avLst>
              <a:gd name="adj1" fmla="val -54273"/>
              <a:gd name="adj2" fmla="val 2570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luýnh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quýnh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ngã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huỵch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737B54-CB00-4B6B-BFDE-3ACFAB6FE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" y="1822457"/>
            <a:ext cx="2301372" cy="321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8643AD-3677-4DE0-AC67-2395D8DF4D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518">
            <a:off x="-332394" y="5658071"/>
            <a:ext cx="2195145" cy="148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D2E1C2-E23F-4297-ACFA-1E67D8EB8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606" y="250032"/>
            <a:ext cx="3200495" cy="22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11644 C 0.0155 0.16366 0.03372 0.22755 0.0707 0.21366 C 0.12435 0.19514 0.10352 -0.03217 0.16758 -0.05509 C 0.22513 -0.075 0.21589 0.1331 0.27135 0.11296 C 0.32917 0.09329 0.28268 -0.03935 0.34453 -0.06065 C 0.40039 -0.07986 0.37995 0.02732 0.42943 0.01019 C 0.47682 -0.00602 0.44401 -0.07153 0.48737 -0.08634 C 0.51211 -0.09491 0.51628 -0.07546 0.52018 -0.06088 " pathEditMode="relative" rAng="20940000" ptsTypes="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8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C -2.08333E-7 0.0331 0.05091 0.05995 0.11354 0.05995 C 0.18737 0.05995 0.21419 0.03009 0.22539 0.01204 L 0.23672 -0.01204 C 0.24805 -0.03009 0.27643 -0.05995 0.3599 -0.05995 C 0.41276 -0.05995 0.47383 -0.0331 0.47383 0 C 0.47383 0.0331 0.41276 0.05995 0.3599 0.05995 C 0.27643 0.05995 0.24805 0.03009 0.23672 0.01204 L 0.22539 -0.01204 C 0.21419 -0.03009 0.18737 -0.05995 0.11354 -0.05995 C 0.05091 -0.05995 -2.08333E-7 -0.0331 -2.08333E-7 0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32 3.7037E-6 L -0.06341 0.07314 C -0.05755 0.08889 -0.05403 0.11203 -0.05403 0.13634 C -0.05403 0.16389 -0.05755 0.18564 -0.06341 0.20115 L -0.08932 0.27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DF890B-800F-446F-A0F5-2D8D8978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2"/>
            <a:ext cx="12192001" cy="6415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906AF7-D05A-4B55-8B08-48F8E7918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08" y="2745317"/>
            <a:ext cx="3956859" cy="3670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4566AA-645A-49F8-BA53-B2AA5652E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76CB9D-615C-4B80-905F-225F5E5F6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59" y="329766"/>
            <a:ext cx="8086049" cy="3894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AB3701-B6C0-475B-BADA-CAB9CA7BFCA8}"/>
              </a:ext>
            </a:extLst>
          </p:cNvPr>
          <p:cNvSpPr txBox="1"/>
          <p:nvPr/>
        </p:nvSpPr>
        <p:spPr>
          <a:xfrm>
            <a:off x="330270" y="1404771"/>
            <a:ext cx="689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Trò</a:t>
            </a:r>
            <a:r>
              <a:rPr lang="en-US" sz="2800" b="1" i="1" dirty="0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2800" b="1" i="1" dirty="0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/>
            <a:endParaRPr lang="en-US" sz="28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THÁM HIỂM ĐẠI DƯƠNG</a:t>
            </a:r>
            <a:endParaRPr lang="vi-VN" sz="36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vi-VN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412 L 0.03789 -0.0412 C 0.0556 -0.0412 0.07552 -0.05162 0.09349 -0.05324 C 0.1069 -0.05324 0.13125 -0.04352 0.14245 -0.04352 C 0.15781 -0.04352 0.17357 -0.0463 0.20248 -0.0463 L 0.22253 -0.16204 L 0.24479 -0.02245 L 0.27149 -0.0412 L 0.29375 -0.0463 L 0.34714 -0.0419 C 0.37175 -0.04421 0.39167 -0.05393 0.41602 -0.05764 C 0.425 -0.05833 0.44505 -0.05926 0.45834 -0.05764 C 0.47175 -0.05602 0.48294 -0.04583 0.48737 -0.04514 C 0.49401 -0.0419 0.50964 -0.04514 0.51836 -0.04352 L 0.53164 -0.0412 L 0.55638 -0.0412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02440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186</Words>
  <Application>Microsoft Office PowerPoint</Application>
  <PresentationFormat>Custom</PresentationFormat>
  <Paragraphs>51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HP001 4 hàng</vt:lpstr>
      <vt:lpstr>等线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129</cp:revision>
  <dcterms:created xsi:type="dcterms:W3CDTF">2021-11-01T08:16:43Z</dcterms:created>
  <dcterms:modified xsi:type="dcterms:W3CDTF">2022-03-11T03:01:54Z</dcterms:modified>
</cp:coreProperties>
</file>