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5F615-21BC-42DE-AB3A-57E1661C6B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C8273-C2BE-480D-8ECD-CFF243DC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4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16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1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75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4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9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7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5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4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A87D-4A47-4F16-95D8-CD7E002C02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E784-9251-48BD-B711-E54BDB8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091992" y="279205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125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uyên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uyêt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2F8E07-B31C-4D8E-B710-DCAF8ABD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676243"/>
            <a:ext cx="10160000" cy="59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0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318924-F6B7-482B-93FB-803ED0431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15" y="570408"/>
            <a:ext cx="10338569" cy="60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8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C58D29-F1C1-4298-99C1-18E1651F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2" y="710951"/>
            <a:ext cx="9883775" cy="58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6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3496C9-B04B-43A1-AC0E-AE28079C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600512"/>
            <a:ext cx="10163175" cy="59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8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AC55EF5C-9D26-43F7-8187-70C59C38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27" y="747485"/>
            <a:ext cx="459263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733EF9-8899-43BE-AB88-9F3CA8948025}"/>
              </a:ext>
            </a:extLst>
          </p:cNvPr>
          <p:cNvSpPr txBox="1"/>
          <p:nvPr/>
        </p:nvSpPr>
        <p:spPr>
          <a:xfrm>
            <a:off x="0" y="4381080"/>
            <a:ext cx="671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solidFill>
                  <a:prstClr val="black"/>
                </a:solidFill>
                <a:latin typeface="UTM Avo"/>
              </a:rPr>
              <a:t>c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him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vành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khuyên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07BE8-F08F-4D1E-B112-4B1BCE2A0440}"/>
              </a:ext>
            </a:extLst>
          </p:cNvPr>
          <p:cNvSpPr txBox="1"/>
          <p:nvPr/>
        </p:nvSpPr>
        <p:spPr>
          <a:xfrm>
            <a:off x="4761511" y="4381080"/>
            <a:ext cx="190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err="1">
                <a:solidFill>
                  <a:srgbClr val="FF0000"/>
                </a:solidFill>
                <a:latin typeface="UTM Avo"/>
              </a:rPr>
              <a:t>uyên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6B9ED1-4257-42E1-A4BC-752AFE830DE2}"/>
              </a:ext>
            </a:extLst>
          </p:cNvPr>
          <p:cNvGrpSpPr/>
          <p:nvPr/>
        </p:nvGrpSpPr>
        <p:grpSpPr>
          <a:xfrm>
            <a:off x="7270258" y="1536470"/>
            <a:ext cx="4411751" cy="3057889"/>
            <a:chOff x="3809999" y="1444181"/>
            <a:chExt cx="2209801" cy="1527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B75B27-2CFF-47A8-9B85-A6FEC116052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ên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D6CB5F-0225-4EA7-B613-2242572E7250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90959E-51EE-459E-89A1-9A9F0E4E1F5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3AFEE-F94A-4067-95D7-682CFC517DDA}"/>
              </a:ext>
            </a:extLst>
          </p:cNvPr>
          <p:cNvSpPr/>
          <p:nvPr/>
        </p:nvSpPr>
        <p:spPr>
          <a:xfrm>
            <a:off x="8733027" y="323605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err="1">
                <a:solidFill>
                  <a:srgbClr val="002060"/>
                </a:solidFill>
                <a:latin typeface="UTM Avo" panose="02040603050506020204" pitchFamily="18" charset="0"/>
              </a:rPr>
              <a:t>yê</a:t>
            </a:r>
            <a:endParaRPr lang="en-US" sz="72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59B047-95D1-4519-81DC-BAC01975C684}"/>
              </a:ext>
            </a:extLst>
          </p:cNvPr>
          <p:cNvSpPr/>
          <p:nvPr/>
        </p:nvSpPr>
        <p:spPr>
          <a:xfrm>
            <a:off x="6210874" y="5287289"/>
            <a:ext cx="5981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>
                <a:solidFill>
                  <a:prstClr val="black"/>
                </a:solidFill>
              </a:rPr>
              <a:t> - </a:t>
            </a:r>
            <a:r>
              <a:rPr lang="en-US" sz="5400" kern="0" err="1">
                <a:solidFill>
                  <a:prstClr val="black"/>
                </a:solidFill>
              </a:rPr>
              <a:t>yê</a:t>
            </a:r>
            <a:r>
              <a:rPr lang="en-US" sz="5400" kern="0">
                <a:solidFill>
                  <a:prstClr val="black"/>
                </a:solidFill>
              </a:rPr>
              <a:t> -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>
                <a:solidFill>
                  <a:prstClr val="black"/>
                </a:solidFill>
                <a:latin typeface="UTM Avo" panose="02040603050506020204" pitchFamily="18" charset="0"/>
              </a:rPr>
              <a:t>n - </a:t>
            </a:r>
            <a:r>
              <a:rPr lang="en-US" sz="5400" kern="0" err="1">
                <a:solidFill>
                  <a:prstClr val="black"/>
                </a:solidFill>
                <a:latin typeface="UTM Avo" panose="02040603050506020204" pitchFamily="18" charset="0"/>
              </a:rPr>
              <a:t>uyên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1894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FFE43EF4-16EA-4B8A-BAC1-0C3EC0F5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371600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AFC4D3-841C-470D-96A8-F037C19BA726}"/>
              </a:ext>
            </a:extLst>
          </p:cNvPr>
          <p:cNvSpPr txBox="1"/>
          <p:nvPr/>
        </p:nvSpPr>
        <p:spPr>
          <a:xfrm>
            <a:off x="133507" y="4703001"/>
            <a:ext cx="395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solidFill>
                  <a:prstClr val="black"/>
                </a:solidFill>
                <a:latin typeface="UTM Avo"/>
              </a:rPr>
              <a:t>d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uyệt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binh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6EB4C-9F9C-403F-9DE6-540CE93E73BF}"/>
              </a:ext>
            </a:extLst>
          </p:cNvPr>
          <p:cNvSpPr txBox="1"/>
          <p:nvPr/>
        </p:nvSpPr>
        <p:spPr>
          <a:xfrm>
            <a:off x="622805" y="4703001"/>
            <a:ext cx="171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err="1">
                <a:solidFill>
                  <a:srgbClr val="FF0000"/>
                </a:solidFill>
                <a:latin typeface="UTM Avo"/>
              </a:rPr>
              <a:t>uyêt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F57F24-25CA-45CA-B213-CFEF8C6A6102}"/>
              </a:ext>
            </a:extLst>
          </p:cNvPr>
          <p:cNvGrpSpPr/>
          <p:nvPr/>
        </p:nvGrpSpPr>
        <p:grpSpPr>
          <a:xfrm>
            <a:off x="7188022" y="1272618"/>
            <a:ext cx="4411751" cy="3057889"/>
            <a:chOff x="3809999" y="1444181"/>
            <a:chExt cx="2209801" cy="1527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DA9936-B7F5-4744-8D88-7E3DCAEFAC6F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êt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4FB484-0CEF-4F67-8E25-D689FC32C4F2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A7EAD-2C3A-4B06-89A3-C0090AD23583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0FE008D-2679-4000-B9EB-B18084BF49CD}"/>
              </a:ext>
            </a:extLst>
          </p:cNvPr>
          <p:cNvSpPr/>
          <p:nvPr/>
        </p:nvSpPr>
        <p:spPr>
          <a:xfrm>
            <a:off x="8616097" y="295771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err="1">
                <a:solidFill>
                  <a:srgbClr val="002060"/>
                </a:solidFill>
                <a:latin typeface="UTM Avo" panose="02040603050506020204" pitchFamily="18" charset="0"/>
              </a:rPr>
              <a:t>yê</a:t>
            </a:r>
            <a:endParaRPr lang="en-US" sz="72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AC7F0-B918-4014-8A9F-B2AC78CB234C}"/>
              </a:ext>
            </a:extLst>
          </p:cNvPr>
          <p:cNvSpPr/>
          <p:nvPr/>
        </p:nvSpPr>
        <p:spPr>
          <a:xfrm>
            <a:off x="6398426" y="4993375"/>
            <a:ext cx="5606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>
                <a:solidFill>
                  <a:prstClr val="black"/>
                </a:solidFill>
              </a:rPr>
              <a:t> - </a:t>
            </a:r>
            <a:r>
              <a:rPr lang="en-US" sz="5400" kern="0" err="1">
                <a:solidFill>
                  <a:prstClr val="black"/>
                </a:solidFill>
              </a:rPr>
              <a:t>yê</a:t>
            </a:r>
            <a:r>
              <a:rPr lang="en-US" sz="5400" kern="0">
                <a:solidFill>
                  <a:prstClr val="black"/>
                </a:solidFill>
              </a:rPr>
              <a:t> – </a:t>
            </a:r>
            <a:r>
              <a:rPr lang="en-US" sz="5400" kern="0">
                <a:solidFill>
                  <a:prstClr val="black"/>
                </a:solidFill>
                <a:latin typeface="UTM Avo" panose="02040603050506020204" pitchFamily="18" charset="0"/>
              </a:rPr>
              <a:t>t - </a:t>
            </a:r>
            <a:r>
              <a:rPr lang="en-US" sz="5400" kern="0" err="1">
                <a:solidFill>
                  <a:prstClr val="black"/>
                </a:solidFill>
                <a:latin typeface="UTM Avo" panose="02040603050506020204" pitchFamily="18" charset="0"/>
              </a:rPr>
              <a:t>uyêt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0728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83225" y="1167290"/>
            <a:ext cx="1848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rgbClr val="FF0000"/>
                </a:solidFill>
              </a:rPr>
              <a:t>uyên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68120" y="1167290"/>
            <a:ext cx="2618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/>
              <a:t>kh</a:t>
            </a:r>
            <a:r>
              <a:rPr lang="en-US" sz="5400" err="1">
                <a:solidFill>
                  <a:srgbClr val="FF0000"/>
                </a:solidFill>
              </a:rPr>
              <a:t>uyên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97918" y="3129636"/>
            <a:ext cx="16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rgbClr val="FF0000"/>
                </a:solidFill>
              </a:rPr>
              <a:t>uyêt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2135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/>
              <a:t>d</a:t>
            </a:r>
            <a:r>
              <a:rPr lang="en-US" sz="5400" err="1">
                <a:solidFill>
                  <a:srgbClr val="FF0000"/>
                </a:solidFill>
              </a:rPr>
              <a:t>uyệt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err="1">
                <a:solidFill>
                  <a:schemeClr val="tx1"/>
                </a:solidFill>
              </a:rPr>
              <a:t>uyên</a:t>
            </a:r>
            <a:endParaRPr lang="en-US" sz="8000" b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err="1">
                <a:solidFill>
                  <a:schemeClr val="tx1"/>
                </a:solidFill>
              </a:rPr>
              <a:t>uyêt</a:t>
            </a:r>
            <a:endParaRPr lang="en-US" sz="8800" b="1">
              <a:solidFill>
                <a:schemeClr val="tx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67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39E80E-6E96-4FCE-B0BA-8725A0DBA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6928" r="8158" b="6516"/>
          <a:stretch/>
        </p:blipFill>
        <p:spPr>
          <a:xfrm>
            <a:off x="1687287" y="391886"/>
            <a:ext cx="8479972" cy="63681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F236CC-2A5A-404E-B034-9C44AF402AAE}"/>
              </a:ext>
            </a:extLst>
          </p:cNvPr>
          <p:cNvCxnSpPr/>
          <p:nvPr/>
        </p:nvCxnSpPr>
        <p:spPr>
          <a:xfrm flipH="1">
            <a:off x="3309257" y="1556657"/>
            <a:ext cx="2046514" cy="4506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220940-F3EE-41D3-A594-869C0DFC9E90}"/>
              </a:ext>
            </a:extLst>
          </p:cNvPr>
          <p:cNvCxnSpPr>
            <a:cxnSpLocks/>
          </p:cNvCxnSpPr>
          <p:nvPr/>
        </p:nvCxnSpPr>
        <p:spPr>
          <a:xfrm flipH="1">
            <a:off x="3627121" y="2453640"/>
            <a:ext cx="1874519" cy="975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EC73CA-726E-4DFF-BE06-A80A77A8C875}"/>
              </a:ext>
            </a:extLst>
          </p:cNvPr>
          <p:cNvCxnSpPr>
            <a:cxnSpLocks/>
          </p:cNvCxnSpPr>
          <p:nvPr/>
        </p:nvCxnSpPr>
        <p:spPr>
          <a:xfrm flipV="1">
            <a:off x="6836231" y="1722120"/>
            <a:ext cx="1408609" cy="1280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9CC44A-CBCC-4449-B6FA-24F5362E56BC}"/>
              </a:ext>
            </a:extLst>
          </p:cNvPr>
          <p:cNvCxnSpPr>
            <a:cxnSpLocks/>
          </p:cNvCxnSpPr>
          <p:nvPr/>
        </p:nvCxnSpPr>
        <p:spPr>
          <a:xfrm flipV="1">
            <a:off x="7151914" y="3320143"/>
            <a:ext cx="1197429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E8ACED-9997-41ED-8AED-ABE7A1795DA0}"/>
              </a:ext>
            </a:extLst>
          </p:cNvPr>
          <p:cNvCxnSpPr>
            <a:cxnSpLocks/>
          </p:cNvCxnSpPr>
          <p:nvPr/>
        </p:nvCxnSpPr>
        <p:spPr>
          <a:xfrm flipH="1" flipV="1">
            <a:off x="3766457" y="2362201"/>
            <a:ext cx="1682931" cy="2373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C62D1A-F28D-478F-BF63-7D855DEFA7CF}"/>
              </a:ext>
            </a:extLst>
          </p:cNvPr>
          <p:cNvCxnSpPr>
            <a:cxnSpLocks/>
          </p:cNvCxnSpPr>
          <p:nvPr/>
        </p:nvCxnSpPr>
        <p:spPr>
          <a:xfrm flipV="1">
            <a:off x="7228114" y="5279571"/>
            <a:ext cx="1016726" cy="424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91012" y="1734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129BD-247B-47D9-9FBE-9020A45C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6520" b="28284"/>
          <a:stretch/>
        </p:blipFill>
        <p:spPr>
          <a:xfrm>
            <a:off x="96982" y="2286000"/>
            <a:ext cx="119980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4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inpin heiti</vt:lpstr>
      <vt:lpstr>Lato Regular</vt:lpstr>
      <vt:lpstr>UTM Avo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2022-03-14T03:03:20Z</dcterms:created>
  <dcterms:modified xsi:type="dcterms:W3CDTF">2022-03-14T03:03:38Z</dcterms:modified>
</cp:coreProperties>
</file>