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6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9767-E3BA-4ACF-8AE3-8F1E2A0B3F8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06C4-D90A-47A3-B47C-9EA5F5AF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80AF93-569A-4678-A47D-A5D3C8A46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800"/>
            <a:ext cx="12192001" cy="64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796332" y="3309355"/>
            <a:ext cx="5845772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6600" b="1" kern="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6986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B737B0-5443-4764-9D8E-A6E31A9E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5669"/>
          <a:stretch/>
        </p:blipFill>
        <p:spPr>
          <a:xfrm>
            <a:off x="0" y="427910"/>
            <a:ext cx="12191999" cy="6409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A611B-0930-495C-B789-81125825C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2539" r="10810" b="1541"/>
          <a:stretch/>
        </p:blipFill>
        <p:spPr>
          <a:xfrm>
            <a:off x="1922195" y="1187800"/>
            <a:ext cx="8057322" cy="5539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688D9-1D5C-4BE7-B1B4-36126F5E6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5009" r="28877" b="87770"/>
          <a:stretch/>
        </p:blipFill>
        <p:spPr>
          <a:xfrm>
            <a:off x="2450808" y="531187"/>
            <a:ext cx="7731844" cy="5665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034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D3BB52A-6BFC-43D9-8074-4038F85F7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r="721"/>
          <a:stretch/>
        </p:blipFill>
        <p:spPr>
          <a:xfrm>
            <a:off x="13905" y="462752"/>
            <a:ext cx="12076495" cy="6395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790960-0E84-4B94-8452-7DCDDA4E1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69" y="411195"/>
            <a:ext cx="1008632" cy="10086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CEA80E-1F50-41C2-B121-16D60F7E5A1E}"/>
              </a:ext>
            </a:extLst>
          </p:cNvPr>
          <p:cNvSpPr/>
          <p:nvPr/>
        </p:nvSpPr>
        <p:spPr>
          <a:xfrm>
            <a:off x="4373693" y="2419447"/>
            <a:ext cx="3132529" cy="13125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uynh</a:t>
            </a:r>
            <a:endParaRPr lang="en-US" sz="5400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578DE3-3627-4E59-8C45-13B2991A9F0C}"/>
              </a:ext>
            </a:extLst>
          </p:cNvPr>
          <p:cNvSpPr/>
          <p:nvPr/>
        </p:nvSpPr>
        <p:spPr>
          <a:xfrm>
            <a:off x="4373693" y="4970688"/>
            <a:ext cx="3132530" cy="140804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uych</a:t>
            </a:r>
            <a:endParaRPr lang="en-US" sz="5400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92DEF6-BF9C-46C2-8F92-E86642334C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2538" r="52901" b="46571"/>
          <a:stretch/>
        </p:blipFill>
        <p:spPr>
          <a:xfrm>
            <a:off x="888764" y="1317852"/>
            <a:ext cx="2888974" cy="2636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80D41-63CD-4D8C-9ED1-0030AFFBAC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5" t="13672" r="12532" b="45437"/>
          <a:stretch/>
        </p:blipFill>
        <p:spPr>
          <a:xfrm>
            <a:off x="8482793" y="1039197"/>
            <a:ext cx="3132529" cy="2636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7FC114-F07E-4FCF-937B-28B1B3821C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t="56438" r="55880" b="2671"/>
          <a:stretch/>
        </p:blipFill>
        <p:spPr>
          <a:xfrm>
            <a:off x="508149" y="4082588"/>
            <a:ext cx="2888974" cy="2636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686BE2-B943-4E92-B22C-555E1FBD7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0" t="57260" r="14385" b="1849"/>
          <a:stretch/>
        </p:blipFill>
        <p:spPr>
          <a:xfrm>
            <a:off x="8482793" y="4110215"/>
            <a:ext cx="3240148" cy="2636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C30B1A-7F13-4359-8C13-6A96A88F0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25" y="539375"/>
            <a:ext cx="1813203" cy="19566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08CF37-996A-4EC8-A42A-5B56058E4BD4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2090057" y="3731960"/>
            <a:ext cx="3849901" cy="26467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719299-021D-41CE-9CF9-B9A33C8AF059}"/>
              </a:ext>
            </a:extLst>
          </p:cNvPr>
          <p:cNvCxnSpPr>
            <a:cxnSpLocks/>
            <a:stCxn id="5" idx="7"/>
          </p:cNvCxnSpPr>
          <p:nvPr/>
        </p:nvCxnSpPr>
        <p:spPr>
          <a:xfrm>
            <a:off x="7047474" y="2611660"/>
            <a:ext cx="2328755" cy="506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7E91F6-A83D-4FEE-8BDE-5BC0ADE1BBA7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7506223" y="5674712"/>
            <a:ext cx="2015148" cy="719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9D3097-090D-418C-8288-71495144E625}"/>
              </a:ext>
            </a:extLst>
          </p:cNvPr>
          <p:cNvCxnSpPr>
            <a:cxnSpLocks/>
          </p:cNvCxnSpPr>
          <p:nvPr/>
        </p:nvCxnSpPr>
        <p:spPr>
          <a:xfrm>
            <a:off x="2843698" y="3783517"/>
            <a:ext cx="1529995" cy="1879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9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6228F5-ABBB-4E5D-A29F-3F33D96659E0}"/>
              </a:ext>
            </a:extLst>
          </p:cNvPr>
          <p:cNvGrpSpPr/>
          <p:nvPr/>
        </p:nvGrpSpPr>
        <p:grpSpPr>
          <a:xfrm>
            <a:off x="0" y="452699"/>
            <a:ext cx="12192000" cy="6405301"/>
            <a:chOff x="0" y="452699"/>
            <a:chExt cx="12192000" cy="64053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8F19A1-5938-4E45-86F6-0334720DB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2699"/>
              <a:ext cx="12192000" cy="6405301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F210116-4BA1-4424-BE6D-C581176EA29E}"/>
                </a:ext>
              </a:extLst>
            </p:cNvPr>
            <p:cNvSpPr txBox="1">
              <a:spLocks/>
            </p:cNvSpPr>
            <p:nvPr/>
          </p:nvSpPr>
          <p:spPr>
            <a:xfrm>
              <a:off x="2610678" y="2824255"/>
              <a:ext cx="8071521" cy="16621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i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Giải</a:t>
              </a:r>
              <a:r>
                <a:rPr lang="en-US" sz="4800" i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i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lao</a:t>
              </a:r>
              <a:endParaRPr lang="en-US" sz="4800" i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4800" i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</a:rPr>
                <a:t>BÀI HÁT</a:t>
              </a:r>
              <a:r>
                <a:rPr lang="en-US" sz="48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</a:rPr>
                <a:t>:</a:t>
              </a:r>
              <a:r>
                <a:rPr lang="en-US" sz="4800" i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Anh phi </a:t>
              </a:r>
              <a:r>
                <a:rPr lang="en-US" sz="4800" i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công</a:t>
              </a:r>
              <a:r>
                <a:rPr lang="en-US" sz="4800" i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i="1" dirty="0" err="1">
                  <a:solidFill>
                    <a:srgbClr val="00B050"/>
                  </a:solidFill>
                  <a:latin typeface="UTM Avo" panose="02040603050506020204" pitchFamily="18" charset="0"/>
                </a:rPr>
                <a:t>ơi</a:t>
              </a:r>
              <a:endParaRPr lang="en-US" sz="4800" i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11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1A5B5-D597-4C42-8776-17836802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800"/>
            <a:ext cx="12192001" cy="64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6283110" y="3285857"/>
            <a:ext cx="4883654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4. TẬP VIẾT</a:t>
            </a:r>
            <a:endParaRPr sz="6600" b="1" kern="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360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D67AFEB-E451-4053-BFB9-F8392BE8C694}"/>
              </a:ext>
            </a:extLst>
          </p:cNvPr>
          <p:cNvGrpSpPr/>
          <p:nvPr/>
        </p:nvGrpSpPr>
        <p:grpSpPr>
          <a:xfrm>
            <a:off x="3004262" y="74167"/>
            <a:ext cx="5612713" cy="1214650"/>
            <a:chOff x="2958080" y="286604"/>
            <a:chExt cx="5612713" cy="12146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E01866-8B9D-44D5-B8A5-64CDFF92F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" b="70945"/>
            <a:stretch/>
          </p:blipFill>
          <p:spPr>
            <a:xfrm>
              <a:off x="2958080" y="286604"/>
              <a:ext cx="5612713" cy="1214650"/>
            </a:xfrm>
            <a:prstGeom prst="rect">
              <a:avLst/>
            </a:prstGeom>
          </p:spPr>
        </p:pic>
        <p:sp>
          <p:nvSpPr>
            <p:cNvPr id="9" name="Shape 233">
              <a:extLst>
                <a:ext uri="{FF2B5EF4-FFF2-40B4-BE49-F238E27FC236}">
                  <a16:creationId xmlns:a16="http://schemas.microsoft.com/office/drawing/2014/main" id="{626DF8F3-C828-4589-83F6-912C248140C9}"/>
                </a:ext>
              </a:extLst>
            </p:cNvPr>
            <p:cNvSpPr/>
            <p:nvPr/>
          </p:nvSpPr>
          <p:spPr>
            <a:xfrm>
              <a:off x="4483614" y="747605"/>
              <a:ext cx="4087179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defTabSz="412750" hangingPunct="0">
                <a:defRPr sz="2600" cap="none">
                  <a:solidFill>
                    <a:srgbClr val="717172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en-US" sz="3200" b="1" kern="0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+mj-lt"/>
                  <a:ea typeface="Cambria" panose="02040503050406030204" pitchFamily="18" charset="0"/>
                  <a:cs typeface="Lato Regular"/>
                  <a:sym typeface="Lato Regular"/>
                </a:rPr>
                <a:t>HƯỚNG DẪN VIẾT</a:t>
              </a:r>
              <a:endParaRPr sz="3200" b="1" kern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54" y="2524125"/>
            <a:ext cx="10724606" cy="25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6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A206A-C7DA-4CB9-81DB-B7FFBA646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00"/>
            <a:ext cx="12192000" cy="6397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3D1C11-BDCD-44A0-ACA1-502A7E73C45A}"/>
              </a:ext>
            </a:extLst>
          </p:cNvPr>
          <p:cNvGrpSpPr/>
          <p:nvPr/>
        </p:nvGrpSpPr>
        <p:grpSpPr>
          <a:xfrm>
            <a:off x="2958080" y="286604"/>
            <a:ext cx="5612713" cy="1214650"/>
            <a:chOff x="2958080" y="286604"/>
            <a:chExt cx="5612713" cy="12146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CD02BB-D0CB-4C8C-AA29-18E569AD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" b="70945"/>
            <a:stretch/>
          </p:blipFill>
          <p:spPr>
            <a:xfrm>
              <a:off x="2958080" y="286604"/>
              <a:ext cx="5612713" cy="1214650"/>
            </a:xfrm>
            <a:prstGeom prst="rect">
              <a:avLst/>
            </a:prstGeom>
          </p:spPr>
        </p:pic>
        <p:sp>
          <p:nvSpPr>
            <p:cNvPr id="8" name="Shape 233">
              <a:extLst>
                <a:ext uri="{FF2B5EF4-FFF2-40B4-BE49-F238E27FC236}">
                  <a16:creationId xmlns:a16="http://schemas.microsoft.com/office/drawing/2014/main" id="{78632A1A-C055-4F6A-85DA-C183706AFD01}"/>
                </a:ext>
              </a:extLst>
            </p:cNvPr>
            <p:cNvSpPr/>
            <p:nvPr/>
          </p:nvSpPr>
          <p:spPr>
            <a:xfrm>
              <a:off x="4178814" y="760857"/>
              <a:ext cx="4087179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defTabSz="412750" hangingPunct="0">
                <a:defRPr sz="2600" cap="none">
                  <a:solidFill>
                    <a:srgbClr val="717172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en-US" sz="3200" b="1" kern="0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+mj-lt"/>
                  <a:ea typeface="Cambria" panose="02040503050406030204" pitchFamily="18" charset="0"/>
                  <a:cs typeface="Lato Regular"/>
                  <a:sym typeface="Lato Regular"/>
                </a:rPr>
                <a:t>VIẾT BẢNG CON</a:t>
              </a:r>
              <a:endParaRPr sz="3200" b="1" kern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07A8E41-4999-42DC-958F-EF9805E24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6" t="43914" r="23360" b="11592"/>
          <a:stretch/>
        </p:blipFill>
        <p:spPr>
          <a:xfrm>
            <a:off x="3447389" y="2060691"/>
            <a:ext cx="4782023" cy="3361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589C41-64F4-4ABB-97E1-B15909D467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6918005" y="4797309"/>
            <a:ext cx="2905865" cy="12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1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Lato Regular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2022-03-21T07:58:36Z</dcterms:created>
  <dcterms:modified xsi:type="dcterms:W3CDTF">2022-03-21T08:08:54Z</dcterms:modified>
</cp:coreProperties>
</file>