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7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7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6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6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0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0FB2-820C-423C-A806-25177F43EF0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FE3A-51D1-4B42-AAD2-7DF02926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6BB054-40CF-4554-BA68-5D069F1D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0" y="537605"/>
            <a:ext cx="10305359" cy="578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683026" y="1046912"/>
            <a:ext cx="905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132:  </a:t>
            </a:r>
            <a:r>
              <a:rPr lang="en-US" altLang="zh-CN" sz="5400" b="1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uênh</a:t>
            </a:r>
            <a:r>
              <a:rPr lang="en-US" altLang="zh-CN" sz="5400" b="1" i="1" dirty="0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uêch</a:t>
            </a:r>
            <a:endParaRPr lang="zh-CN" altLang="en-US" sz="5400" b="1" i="1" dirty="0">
              <a:solidFill>
                <a:srgbClr val="002060"/>
              </a:solidFill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2073A-F55F-48F2-B6E5-25178B08D7B4}"/>
              </a:ext>
            </a:extLst>
          </p:cNvPr>
          <p:cNvSpPr/>
          <p:nvPr/>
        </p:nvSpPr>
        <p:spPr>
          <a:xfrm>
            <a:off x="2432348" y="2725351"/>
            <a:ext cx="3198583" cy="216240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uênh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97422-5FFB-41C0-9157-D7EF9C936974}"/>
              </a:ext>
            </a:extLst>
          </p:cNvPr>
          <p:cNvSpPr/>
          <p:nvPr/>
        </p:nvSpPr>
        <p:spPr>
          <a:xfrm>
            <a:off x="5989983" y="2725351"/>
            <a:ext cx="3198583" cy="216240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uêch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2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288234-649A-46E0-9956-9BB1CBECC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02C6765D-7181-473A-951D-6A23999D74E7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339E9E-1075-4408-BAB4-5054089AD5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4B412B-1BA6-45B6-9B0F-2BBAC0400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894CB-F2D9-4896-9F09-678E79467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30498" y="1417502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D45B9-711B-49C4-ADAE-0ED7B1258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10412" r="10726" b="3171"/>
          <a:stretch/>
        </p:blipFill>
        <p:spPr>
          <a:xfrm>
            <a:off x="0" y="940904"/>
            <a:ext cx="9250017" cy="5917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BA40F-5FE8-4153-9EE6-CA2DAE5C5EC8}"/>
              </a:ext>
            </a:extLst>
          </p:cNvPr>
          <p:cNvSpPr txBox="1"/>
          <p:nvPr/>
        </p:nvSpPr>
        <p:spPr>
          <a:xfrm>
            <a:off x="5472753" y="1802896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10257-4687-4D31-91FE-D85573EC8CEB}"/>
              </a:ext>
            </a:extLst>
          </p:cNvPr>
          <p:cNvSpPr txBox="1"/>
          <p:nvPr/>
        </p:nvSpPr>
        <p:spPr>
          <a:xfrm>
            <a:off x="7726908" y="2539946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8B259-F595-48B3-9BA4-C7E376A9960A}"/>
              </a:ext>
            </a:extLst>
          </p:cNvPr>
          <p:cNvSpPr txBox="1"/>
          <p:nvPr/>
        </p:nvSpPr>
        <p:spPr>
          <a:xfrm>
            <a:off x="7726908" y="3280017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FE490-2BD0-4D02-B391-4742EFA2FAAE}"/>
              </a:ext>
            </a:extLst>
          </p:cNvPr>
          <p:cNvSpPr txBox="1"/>
          <p:nvPr/>
        </p:nvSpPr>
        <p:spPr>
          <a:xfrm>
            <a:off x="7726908" y="4020088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2FCBB-F164-406F-91B6-7C3BEF65F991}"/>
              </a:ext>
            </a:extLst>
          </p:cNvPr>
          <p:cNvSpPr txBox="1"/>
          <p:nvPr/>
        </p:nvSpPr>
        <p:spPr>
          <a:xfrm>
            <a:off x="5472753" y="4684685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B8E13-544D-473E-8B77-90384AE066FE}"/>
              </a:ext>
            </a:extLst>
          </p:cNvPr>
          <p:cNvSpPr txBox="1"/>
          <p:nvPr/>
        </p:nvSpPr>
        <p:spPr>
          <a:xfrm>
            <a:off x="7726908" y="5527307"/>
            <a:ext cx="832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04724-A439-4FB4-8288-ED302A0B7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3241" r="30864" b="90682"/>
          <a:stretch/>
        </p:blipFill>
        <p:spPr>
          <a:xfrm>
            <a:off x="42021" y="439450"/>
            <a:ext cx="9165974" cy="552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14E046-A753-409C-B2E4-53367941F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2" y="624517"/>
            <a:ext cx="2651137" cy="1547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8EEF8-CE1A-4F50-8387-B7B7A13F7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19857447">
            <a:off x="10696681" y="2156839"/>
            <a:ext cx="731046" cy="894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513BEA-C69C-4F8B-AAC7-DD20287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19857447">
            <a:off x="8738159" y="3572713"/>
            <a:ext cx="731046" cy="894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537A61-3F68-48C8-8456-2213F9F4B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21022872">
            <a:off x="6824641" y="5842055"/>
            <a:ext cx="731046" cy="894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615FEC-02E8-4F4B-A5AE-FBA705878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4" r="72425"/>
          <a:stretch/>
        </p:blipFill>
        <p:spPr>
          <a:xfrm rot="559601">
            <a:off x="10892081" y="4237309"/>
            <a:ext cx="731046" cy="894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50F41D-E270-448D-AA1F-493E3A1C6E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48"/>
          <a:stretch/>
        </p:blipFill>
        <p:spPr>
          <a:xfrm rot="2806125">
            <a:off x="10580467" y="4971616"/>
            <a:ext cx="1618568" cy="19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4E2560-EB11-463B-80D3-38D7C1E83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EFCE2599-574C-4444-826D-83AA9013FDB3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4. TẬP VIẾT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91B04D-B0D1-48BD-A9F8-08F66BBCA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CB7B1-278C-4B41-9BC7-B4FB17E05B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64327" y="2630922"/>
            <a:ext cx="1255530" cy="1046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58E8A-D104-49DF-8816-9F17DBF04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7B8A80-56F8-4EA1-BD08-09E77E971C3C}"/>
              </a:ext>
            </a:extLst>
          </p:cNvPr>
          <p:cNvGrpSpPr/>
          <p:nvPr/>
        </p:nvGrpSpPr>
        <p:grpSpPr>
          <a:xfrm>
            <a:off x="2915476" y="314856"/>
            <a:ext cx="7156175" cy="1138128"/>
            <a:chOff x="3737112" y="63065"/>
            <a:chExt cx="6029740" cy="11381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5E03AB-5C8F-4197-B177-8A5322239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975" r="-1364" b="35846"/>
            <a:stretch/>
          </p:blipFill>
          <p:spPr>
            <a:xfrm>
              <a:off x="3737112" y="63065"/>
              <a:ext cx="6029740" cy="11381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DC782A-187B-4ED9-BC80-A301D9FEF967}"/>
                </a:ext>
              </a:extLst>
            </p:cNvPr>
            <p:cNvSpPr txBox="1"/>
            <p:nvPr/>
          </p:nvSpPr>
          <p:spPr>
            <a:xfrm>
              <a:off x="4500151" y="475129"/>
              <a:ext cx="383369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70C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HƯỚNG DẪN VIẾT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177" y="2038349"/>
            <a:ext cx="10532533" cy="43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9BE996-196A-490F-89FA-10AE82B0F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766"/>
            <a:ext cx="12192000" cy="64120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4C4D219-0171-4C39-B9B6-A96584E7B00B}"/>
              </a:ext>
            </a:extLst>
          </p:cNvPr>
          <p:cNvGrpSpPr/>
          <p:nvPr/>
        </p:nvGrpSpPr>
        <p:grpSpPr>
          <a:xfrm>
            <a:off x="2915476" y="314856"/>
            <a:ext cx="7156175" cy="1138128"/>
            <a:chOff x="3737112" y="63065"/>
            <a:chExt cx="6029740" cy="11381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C81575-BBF8-4141-88D3-B16173098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4975" r="-1364" b="35846"/>
            <a:stretch/>
          </p:blipFill>
          <p:spPr>
            <a:xfrm>
              <a:off x="3737112" y="63065"/>
              <a:ext cx="6029740" cy="113812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731A46-BC02-4C18-8ECD-31F7FF088240}"/>
                </a:ext>
              </a:extLst>
            </p:cNvPr>
            <p:cNvSpPr txBox="1"/>
            <p:nvPr/>
          </p:nvSpPr>
          <p:spPr>
            <a:xfrm>
              <a:off x="4500151" y="475129"/>
              <a:ext cx="383369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solidFill>
                    <a:srgbClr val="0070C0"/>
                  </a:solidFill>
                  <a:ea typeface="Cambria" panose="02040503050406030204" pitchFamily="18" charset="0"/>
                  <a:cs typeface="Calibri" panose="020F0502020204030204" pitchFamily="34" charset="0"/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DB95007-B61F-4EEF-AB02-5889D8E7A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6" t="43914" r="23360" b="11592"/>
          <a:stretch/>
        </p:blipFill>
        <p:spPr>
          <a:xfrm>
            <a:off x="3050387" y="1607082"/>
            <a:ext cx="5838780" cy="4103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01A87-2B99-4873-87C9-CF83D2592B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7048199" y="4639292"/>
            <a:ext cx="2905865" cy="12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1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Lato Regular</vt:lpstr>
      <vt:lpstr>Wingdings</vt:lpstr>
      <vt:lpstr>字魂17号-萌趣果冻体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2022-03-16T05:00:25Z</dcterms:created>
  <dcterms:modified xsi:type="dcterms:W3CDTF">2022-03-16T05:00:47Z</dcterms:modified>
</cp:coreProperties>
</file>