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0922A-2581-482E-898D-EFB4EB54197D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A0EBB-77F9-404C-AAD1-93B200E14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187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0922A-2581-482E-898D-EFB4EB54197D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A0EBB-77F9-404C-AAD1-93B200E14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640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0922A-2581-482E-898D-EFB4EB54197D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A0EBB-77F9-404C-AAD1-93B200E14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1260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21" y="4128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1548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025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0922A-2581-482E-898D-EFB4EB54197D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A0EBB-77F9-404C-AAD1-93B200E14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562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0922A-2581-482E-898D-EFB4EB54197D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A0EBB-77F9-404C-AAD1-93B200E14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204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0922A-2581-482E-898D-EFB4EB54197D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A0EBB-77F9-404C-AAD1-93B200E14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282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0922A-2581-482E-898D-EFB4EB54197D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A0EBB-77F9-404C-AAD1-93B200E14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417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0922A-2581-482E-898D-EFB4EB54197D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A0EBB-77F9-404C-AAD1-93B200E14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674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0922A-2581-482E-898D-EFB4EB54197D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A0EBB-77F9-404C-AAD1-93B200E14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413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0922A-2581-482E-898D-EFB4EB54197D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A0EBB-77F9-404C-AAD1-93B200E14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777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0922A-2581-482E-898D-EFB4EB54197D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A0EBB-77F9-404C-AAD1-93B200E14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918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0922A-2581-482E-898D-EFB4EB54197D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5A0EBB-77F9-404C-AAD1-93B200E14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209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microsoft.com/office/2007/relationships/media" Target="../media/media2.mp4"/><Relationship Id="rId1" Type="http://schemas.openxmlformats.org/officeDocument/2006/relationships/video" Target="NULL" TargetMode="External"/><Relationship Id="rId6" Type="http://schemas.openxmlformats.org/officeDocument/2006/relationships/image" Target="../media/image12.png"/><Relationship Id="rId5" Type="http://schemas.openxmlformats.org/officeDocument/2006/relationships/image" Target="../media/image9.jp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F5AFE74-C7EF-408C-85E2-FBBDF1AEAD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22" y="1110082"/>
            <a:ext cx="11966713" cy="52244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文本框 3">
            <a:extLst>
              <a:ext uri="{FF2B5EF4-FFF2-40B4-BE49-F238E27FC236}">
                <a16:creationId xmlns:a16="http://schemas.microsoft.com/office/drawing/2014/main" id="{7E3F17A4-72AA-425B-AFF8-95F918F01962}"/>
              </a:ext>
            </a:extLst>
          </p:cNvPr>
          <p:cNvSpPr txBox="1"/>
          <p:nvPr/>
        </p:nvSpPr>
        <p:spPr>
          <a:xfrm>
            <a:off x="3160028" y="186752"/>
            <a:ext cx="7311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i="1" dirty="0" err="1">
                <a:solidFill>
                  <a:schemeClr val="accent5">
                    <a:lumMod val="75000"/>
                  </a:schemeClr>
                </a:solidFill>
                <a:latin typeface="+mj-lt"/>
                <a:ea typeface="字魂17号-萌趣果冻体" panose="02000000000000000000" pitchFamily="2" charset="-122"/>
                <a:cs typeface="Calibri" panose="020F0502020204030204" pitchFamily="34" charset="0"/>
              </a:rPr>
              <a:t>Bài</a:t>
            </a:r>
            <a:r>
              <a:rPr lang="en-US" altLang="zh-CN" sz="5400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字魂17号-萌趣果冻体" panose="02000000000000000000" pitchFamily="2" charset="-122"/>
                <a:cs typeface="Calibri" panose="020F0502020204030204" pitchFamily="34" charset="0"/>
              </a:rPr>
              <a:t> 131:  </a:t>
            </a:r>
            <a:r>
              <a:rPr lang="en-US" altLang="zh-CN" sz="5400" b="1" i="1" dirty="0" err="1">
                <a:solidFill>
                  <a:schemeClr val="accent5">
                    <a:lumMod val="75000"/>
                  </a:schemeClr>
                </a:solidFill>
                <a:latin typeface="+mj-lt"/>
                <a:ea typeface="字魂17号-萌趣果冻体" panose="02000000000000000000" pitchFamily="2" charset="-122"/>
                <a:cs typeface="Calibri" panose="020F0502020204030204" pitchFamily="34" charset="0"/>
              </a:rPr>
              <a:t>oanh</a:t>
            </a:r>
            <a:r>
              <a:rPr lang="en-US" altLang="zh-CN" sz="54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字魂17号-萌趣果冻体" panose="02000000000000000000" pitchFamily="2" charset="-122"/>
                <a:cs typeface="Calibri" panose="020F0502020204030204" pitchFamily="34" charset="0"/>
              </a:rPr>
              <a:t> </a:t>
            </a:r>
            <a:r>
              <a:rPr lang="en-US" altLang="zh-CN" sz="5400" b="1" i="1" dirty="0" err="1">
                <a:solidFill>
                  <a:schemeClr val="accent5">
                    <a:lumMod val="75000"/>
                  </a:schemeClr>
                </a:solidFill>
                <a:latin typeface="+mj-lt"/>
                <a:ea typeface="字魂17号-萌趣果冻体" panose="02000000000000000000" pitchFamily="2" charset="-122"/>
                <a:cs typeface="Calibri" panose="020F0502020204030204" pitchFamily="34" charset="0"/>
              </a:rPr>
              <a:t>oach</a:t>
            </a:r>
            <a:endParaRPr lang="zh-CN" altLang="en-US" sz="5400" b="1" i="1" dirty="0">
              <a:solidFill>
                <a:schemeClr val="accent5">
                  <a:lumMod val="75000"/>
                </a:schemeClr>
              </a:solidFill>
              <a:latin typeface="+mj-lt"/>
              <a:ea typeface="小白" panose="02010601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3E106C2-77F1-46F9-B743-F5070997252B}"/>
              </a:ext>
            </a:extLst>
          </p:cNvPr>
          <p:cNvSpPr/>
          <p:nvPr/>
        </p:nvSpPr>
        <p:spPr>
          <a:xfrm>
            <a:off x="2290253" y="2092469"/>
            <a:ext cx="3383540" cy="1819038"/>
          </a:xfrm>
          <a:prstGeom prst="ellipse">
            <a:avLst/>
          </a:prstGeom>
          <a:solidFill>
            <a:srgbClr val="E5FFFF"/>
          </a:solidFill>
          <a:ln w="38100">
            <a:solidFill>
              <a:srgbClr val="FC7CE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en-US" sz="5400" i="1" dirty="0" err="1">
                <a:solidFill>
                  <a:srgbClr val="FF0000"/>
                </a:solidFill>
                <a:cs typeface="Calibri" panose="020F0502020204030204" pitchFamily="34" charset="0"/>
              </a:rPr>
              <a:t>oanh</a:t>
            </a:r>
            <a:endParaRPr lang="en-US" sz="5400" i="1" dirty="0">
              <a:solidFill>
                <a:srgbClr val="FF0000"/>
              </a:solidFill>
              <a:cs typeface="Calibri" panose="020F0502020204030204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FEAB56D-D2B3-4B30-BB10-A27B7E6D7955}"/>
              </a:ext>
            </a:extLst>
          </p:cNvPr>
          <p:cNvSpPr/>
          <p:nvPr/>
        </p:nvSpPr>
        <p:spPr>
          <a:xfrm>
            <a:off x="6115878" y="2117422"/>
            <a:ext cx="3586031" cy="1819039"/>
          </a:xfrm>
          <a:prstGeom prst="ellipse">
            <a:avLst/>
          </a:prstGeom>
          <a:solidFill>
            <a:srgbClr val="E5FFFF"/>
          </a:solidFill>
          <a:ln w="38100">
            <a:solidFill>
              <a:srgbClr val="FC7CE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en-US" sz="5400" i="1" dirty="0" err="1">
                <a:solidFill>
                  <a:srgbClr val="FF0000"/>
                </a:solidFill>
                <a:cs typeface="Calibri" panose="020F0502020204030204" pitchFamily="34" charset="0"/>
              </a:rPr>
              <a:t>oach</a:t>
            </a:r>
            <a:endParaRPr lang="en-US" sz="5400" i="1" dirty="0">
              <a:solidFill>
                <a:srgbClr val="FF0000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89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B534778-5801-49D9-9809-62E20C514E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025891">
            <a:off x="2794058" y="-2211528"/>
            <a:ext cx="6801897" cy="11814328"/>
          </a:xfrm>
          <a:prstGeom prst="rect">
            <a:avLst/>
          </a:prstGeom>
        </p:spPr>
      </p:pic>
      <p:pic>
        <p:nvPicPr>
          <p:cNvPr id="7" name="图片 3096" descr="18">
            <a:extLst>
              <a:ext uri="{FF2B5EF4-FFF2-40B4-BE49-F238E27FC236}">
                <a16:creationId xmlns:a16="http://schemas.microsoft.com/office/drawing/2014/main" id="{D5C3B5F9-198E-4B68-B807-63479DE491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8430" y="895534"/>
            <a:ext cx="5448881" cy="5394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3092" descr="PPT素材-13">
            <a:extLst>
              <a:ext uri="{FF2B5EF4-FFF2-40B4-BE49-F238E27FC236}">
                <a16:creationId xmlns:a16="http://schemas.microsoft.com/office/drawing/2014/main" id="{9E275C34-E8DF-44C7-B7CA-EAC49220FB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427" y="2677582"/>
            <a:ext cx="4651375" cy="441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5">
            <a:extLst>
              <a:ext uri="{FF2B5EF4-FFF2-40B4-BE49-F238E27FC236}">
                <a16:creationId xmlns:a16="http://schemas.microsoft.com/office/drawing/2014/main" id="{FF7A8B7B-F7E1-451A-90BF-B648771DD3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7624" y="2274838"/>
            <a:ext cx="500697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5400" b="0" dirty="0">
                <a:solidFill>
                  <a:srgbClr val="0070C0"/>
                </a:solidFill>
                <a:latin typeface="+mn-lt"/>
              </a:rPr>
              <a:t>So </a:t>
            </a:r>
            <a:r>
              <a:rPr lang="en-US" altLang="en-US" sz="5400" b="0" dirty="0" err="1">
                <a:solidFill>
                  <a:srgbClr val="0070C0"/>
                </a:solidFill>
                <a:latin typeface="+mn-lt"/>
              </a:rPr>
              <a:t>sánh</a:t>
            </a:r>
            <a:r>
              <a:rPr lang="en-US" altLang="en-US" sz="5400" b="0" dirty="0">
                <a:solidFill>
                  <a:srgbClr val="0070C0"/>
                </a:solidFill>
                <a:latin typeface="+mn-lt"/>
              </a:rPr>
              <a:t>: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6000" b="0" dirty="0" err="1">
                <a:solidFill>
                  <a:srgbClr val="FF0000"/>
                </a:solidFill>
                <a:latin typeface="+mn-lt"/>
              </a:rPr>
              <a:t>oanh</a:t>
            </a:r>
            <a:r>
              <a:rPr lang="en-US" altLang="en-US" sz="6000" b="0" dirty="0">
                <a:solidFill>
                  <a:srgbClr val="FF0000"/>
                </a:solidFill>
                <a:latin typeface="+mn-lt"/>
              </a:rPr>
              <a:t> - </a:t>
            </a:r>
            <a:r>
              <a:rPr lang="en-US" altLang="en-US" sz="6000" b="0" dirty="0" err="1">
                <a:solidFill>
                  <a:srgbClr val="FF0000"/>
                </a:solidFill>
                <a:latin typeface="+mn-lt"/>
              </a:rPr>
              <a:t>oach</a:t>
            </a:r>
            <a:endParaRPr lang="en-US" altLang="en-US" sz="6000" b="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37382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CE88EF-5C11-4CFE-842B-2B28BE3974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4358"/>
            <a:ext cx="12233896" cy="64536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Shape 233">
            <a:extLst>
              <a:ext uri="{FF2B5EF4-FFF2-40B4-BE49-F238E27FC236}">
                <a16:creationId xmlns:a16="http://schemas.microsoft.com/office/drawing/2014/main" id="{B29369FC-01E8-4FAB-A739-4D5C5A57C2D7}"/>
              </a:ext>
            </a:extLst>
          </p:cNvPr>
          <p:cNvSpPr/>
          <p:nvPr/>
        </p:nvSpPr>
        <p:spPr>
          <a:xfrm>
            <a:off x="1481100" y="2159537"/>
            <a:ext cx="6604918" cy="10669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marL="742950" indent="-742950" defTabSz="412750" hangingPunct="0">
              <a:buAutoNum type="arabicPeriod"/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sz="6600" b="1" i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mbria" panose="02040503050406030204" pitchFamily="18" charset="0"/>
                <a:cs typeface="Lato Regular"/>
                <a:sym typeface="Lato Regular"/>
              </a:rPr>
              <a:t>KHÁM PHÁ</a:t>
            </a:r>
            <a:endParaRPr sz="6600" b="1" i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mbria" panose="02040503050406030204" pitchFamily="18" charset="0"/>
              <a:cs typeface="Lato Regular"/>
              <a:sym typeface="La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656036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WRiu5gwV7BQgmy46uDzPfJZS3cCnIl9">
            <a:hlinkClick r:id="" action="ppaction://media"/>
            <a:extLst>
              <a:ext uri="{FF2B5EF4-FFF2-40B4-BE49-F238E27FC236}">
                <a16:creationId xmlns:a16="http://schemas.microsoft.com/office/drawing/2014/main" id="{D55EA3DF-9141-4CDF-A5E7-4DC412A1CEE1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926" end="5415"/>
                </p14:media>
              </p:ext>
            </p:extLst>
          </p:nvPr>
        </p:nvPicPr>
        <p:blipFill rotWithShape="1">
          <a:blip r:embed="rId4"/>
          <a:srcRect l="23172" t="16265" r="29228" b="17210"/>
          <a:stretch>
            <a:fillRect/>
          </a:stretch>
        </p:blipFill>
        <p:spPr>
          <a:xfrm>
            <a:off x="5718906" y="592506"/>
            <a:ext cx="6227336" cy="48955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DFC1B8A-AD3E-41DF-B329-D7810C27A0C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0" t="14225" r="2342" b="18523"/>
          <a:stretch/>
        </p:blipFill>
        <p:spPr>
          <a:xfrm>
            <a:off x="3040789" y="-19433"/>
            <a:ext cx="6382179" cy="1344650"/>
          </a:xfrm>
          <a:prstGeom prst="cloud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ACB8A21-2471-41CB-90F9-48CAE3BA2522}"/>
              </a:ext>
            </a:extLst>
          </p:cNvPr>
          <p:cNvSpPr txBox="1"/>
          <p:nvPr/>
        </p:nvSpPr>
        <p:spPr>
          <a:xfrm>
            <a:off x="614353" y="5162657"/>
            <a:ext cx="62273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>
                <a:ea typeface="Cambria" panose="02040503050406030204" pitchFamily="18" charset="0"/>
                <a:cs typeface="Calibri" panose="020F0502020204030204" pitchFamily="34" charset="0"/>
              </a:rPr>
              <a:t>khoanh</a:t>
            </a:r>
            <a:r>
              <a:rPr lang="en-US" sz="6600" dirty="0">
                <a:ea typeface="Cambria" panose="02040503050406030204" pitchFamily="18" charset="0"/>
                <a:cs typeface="Calibri" panose="020F0502020204030204" pitchFamily="34" charset="0"/>
              </a:rPr>
              <a:t> bánh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4591D1-7A05-4C06-BFE7-BAB72C2AEADB}"/>
              </a:ext>
            </a:extLst>
          </p:cNvPr>
          <p:cNvSpPr txBox="1"/>
          <p:nvPr/>
        </p:nvSpPr>
        <p:spPr>
          <a:xfrm>
            <a:off x="1557094" y="5162657"/>
            <a:ext cx="26927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>
                <a:solidFill>
                  <a:srgbClr val="FF0000"/>
                </a:solidFill>
                <a:ea typeface="Cambria" panose="02040503050406030204" pitchFamily="18" charset="0"/>
                <a:cs typeface="Calibri" panose="020F0502020204030204" pitchFamily="34" charset="0"/>
              </a:rPr>
              <a:t>oanh</a:t>
            </a:r>
            <a:endParaRPr lang="en-US" sz="6600" dirty="0">
              <a:solidFill>
                <a:srgbClr val="FF0000"/>
              </a:solidFill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9" name="Shape 233">
            <a:extLst>
              <a:ext uri="{FF2B5EF4-FFF2-40B4-BE49-F238E27FC236}">
                <a16:creationId xmlns:a16="http://schemas.microsoft.com/office/drawing/2014/main" id="{F1FB0D07-40DD-477F-BFBA-972EB1678248}"/>
              </a:ext>
            </a:extLst>
          </p:cNvPr>
          <p:cNvSpPr/>
          <p:nvPr/>
        </p:nvSpPr>
        <p:spPr>
          <a:xfrm>
            <a:off x="4126797" y="165744"/>
            <a:ext cx="4222073" cy="7646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defTabSz="412750" hangingPunct="0">
              <a:lnSpc>
                <a:spcPct val="150000"/>
              </a:lnSpc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sz="36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mbria" panose="02040503050406030204" pitchFamily="18" charset="0"/>
                <a:cs typeface="Lato Regular"/>
                <a:sym typeface="Lato Regular"/>
              </a:rPr>
              <a:t>1</a:t>
            </a:r>
            <a:r>
              <a:rPr lang="en-US" sz="36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mbria" panose="02040503050406030204" pitchFamily="18" charset="0"/>
                <a:cs typeface="Lato Regular"/>
                <a:sym typeface="Lato Regular"/>
              </a:rPr>
              <a:t>. </a:t>
            </a:r>
            <a:r>
              <a:rPr lang="en-US" sz="3600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mbria" panose="02040503050406030204" pitchFamily="18" charset="0"/>
                <a:cs typeface="Lato Regular"/>
                <a:sym typeface="Lato Regular"/>
              </a:rPr>
              <a:t>Làm</a:t>
            </a:r>
            <a:r>
              <a:rPr lang="en-US" sz="36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mbria" panose="02040503050406030204" pitchFamily="18" charset="0"/>
                <a:cs typeface="Lato Regular"/>
                <a:sym typeface="Lato Regular"/>
              </a:rPr>
              <a:t> </a:t>
            </a:r>
            <a:r>
              <a:rPr lang="en-US" sz="3600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mbria" panose="02040503050406030204" pitchFamily="18" charset="0"/>
                <a:cs typeface="Lato Regular"/>
                <a:sym typeface="Lato Regular"/>
              </a:rPr>
              <a:t>quen</a:t>
            </a:r>
            <a:endParaRPr sz="3600" kern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mbria" panose="02040503050406030204" pitchFamily="18" charset="0"/>
              <a:cs typeface="Lato Regular"/>
              <a:sym typeface="Lato Regular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D71678-AC6C-4BE9-9DB3-89E4433AE97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76" t="18155" r="33747" b="25459"/>
          <a:stretch/>
        </p:blipFill>
        <p:spPr>
          <a:xfrm>
            <a:off x="614353" y="1754446"/>
            <a:ext cx="4325025" cy="287279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A05CDFD-902E-416F-8766-AD19C44FADF6}"/>
              </a:ext>
            </a:extLst>
          </p:cNvPr>
          <p:cNvSpPr txBox="1"/>
          <p:nvPr/>
        </p:nvSpPr>
        <p:spPr>
          <a:xfrm>
            <a:off x="1557094" y="5162657"/>
            <a:ext cx="26927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>
                <a:solidFill>
                  <a:srgbClr val="FF0000"/>
                </a:solidFill>
                <a:ea typeface="Cambria" panose="02040503050406030204" pitchFamily="18" charset="0"/>
                <a:cs typeface="Calibri" panose="020F0502020204030204" pitchFamily="34" charset="0"/>
              </a:rPr>
              <a:t>oanh</a:t>
            </a:r>
            <a:endParaRPr lang="en-US" sz="6600" dirty="0">
              <a:solidFill>
                <a:srgbClr val="FF0000"/>
              </a:solidFill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729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0.51081 -0.5777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34" y="-2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399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46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  <p:bldLst>
      <p:bldP spid="6" grpId="0"/>
      <p:bldP spid="7" grpId="0"/>
      <p:bldP spid="7" grpId="1"/>
      <p:bldP spid="7" grpId="2"/>
      <p:bldP spid="19" grpId="0" animBg="1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DTE8iM3TdKEasyLW6IbHOeP4bYnNYMSj">
            <a:hlinkClick r:id="" action="ppaction://media"/>
            <a:extLst>
              <a:ext uri="{FF2B5EF4-FFF2-40B4-BE49-F238E27FC236}">
                <a16:creationId xmlns:a16="http://schemas.microsoft.com/office/drawing/2014/main" id="{BF355725-F9F6-4BC6-80E1-B677F0F1D5B2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2672" end="5664"/>
                </p14:media>
              </p:ext>
            </p:extLst>
          </p:nvPr>
        </p:nvPicPr>
        <p:blipFill rotWithShape="1">
          <a:blip r:embed="rId4"/>
          <a:srcRect l="20037" t="12383" r="26196" b="15224"/>
          <a:stretch>
            <a:fillRect/>
          </a:stretch>
        </p:blipFill>
        <p:spPr>
          <a:xfrm>
            <a:off x="4996918" y="652892"/>
            <a:ext cx="6753499" cy="51147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83CA7C0-3F46-4584-BC1E-7FF0581BA891}"/>
              </a:ext>
            </a:extLst>
          </p:cNvPr>
          <p:cNvSpPr txBox="1"/>
          <p:nvPr/>
        </p:nvSpPr>
        <p:spPr>
          <a:xfrm>
            <a:off x="765147" y="4878399"/>
            <a:ext cx="47045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>
                <a:ea typeface="Cambria" panose="02040503050406030204" pitchFamily="18" charset="0"/>
                <a:cs typeface="Calibri" panose="020F0502020204030204" pitchFamily="34" charset="0"/>
              </a:rPr>
              <a:t>thu</a:t>
            </a:r>
            <a:r>
              <a:rPr lang="en-US" sz="6600" dirty="0"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6600" dirty="0" err="1">
                <a:ea typeface="Cambria" panose="02040503050406030204" pitchFamily="18" charset="0"/>
                <a:cs typeface="Calibri" panose="020F0502020204030204" pitchFamily="34" charset="0"/>
              </a:rPr>
              <a:t>hoạch</a:t>
            </a:r>
            <a:endParaRPr lang="en-US" sz="6600" dirty="0"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C48900-A110-4AAE-AA60-9FA33B4DAB8B}"/>
              </a:ext>
            </a:extLst>
          </p:cNvPr>
          <p:cNvSpPr txBox="1"/>
          <p:nvPr/>
        </p:nvSpPr>
        <p:spPr>
          <a:xfrm>
            <a:off x="2810786" y="4889562"/>
            <a:ext cx="24593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>
                <a:solidFill>
                  <a:srgbClr val="FF0000"/>
                </a:solidFill>
                <a:ea typeface="Cambria" panose="02040503050406030204" pitchFamily="18" charset="0"/>
                <a:cs typeface="Calibri" panose="020F0502020204030204" pitchFamily="34" charset="0"/>
              </a:rPr>
              <a:t>oach</a:t>
            </a:r>
            <a:endParaRPr lang="en-US" sz="6600" dirty="0">
              <a:solidFill>
                <a:srgbClr val="FF0000"/>
              </a:solidFill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DD79D3E-09EE-49C6-B7D2-CDDEAA9F051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0" t="14225" r="2342" b="18523"/>
          <a:stretch/>
        </p:blipFill>
        <p:spPr>
          <a:xfrm>
            <a:off x="3040789" y="-19433"/>
            <a:ext cx="6461159" cy="1344650"/>
          </a:xfrm>
          <a:prstGeom prst="cloud">
            <a:avLst/>
          </a:prstGeom>
        </p:spPr>
      </p:pic>
      <p:sp>
        <p:nvSpPr>
          <p:cNvPr id="12" name="Shape 233">
            <a:extLst>
              <a:ext uri="{FF2B5EF4-FFF2-40B4-BE49-F238E27FC236}">
                <a16:creationId xmlns:a16="http://schemas.microsoft.com/office/drawing/2014/main" id="{62D811F2-5F0D-4C6C-AB44-60D1BE82A2F2}"/>
              </a:ext>
            </a:extLst>
          </p:cNvPr>
          <p:cNvSpPr/>
          <p:nvPr/>
        </p:nvSpPr>
        <p:spPr>
          <a:xfrm>
            <a:off x="4126797" y="165744"/>
            <a:ext cx="3994315" cy="7646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defTabSz="412750" hangingPunct="0">
              <a:lnSpc>
                <a:spcPct val="150000"/>
              </a:lnSpc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sz="36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mbria" panose="02040503050406030204" pitchFamily="18" charset="0"/>
                <a:cs typeface="Lato Regular"/>
                <a:sym typeface="Lato Regular"/>
              </a:rPr>
              <a:t>1</a:t>
            </a:r>
            <a:r>
              <a:rPr lang="en-US" sz="36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mbria" panose="02040503050406030204" pitchFamily="18" charset="0"/>
                <a:cs typeface="Lato Regular"/>
                <a:sym typeface="Lato Regular"/>
              </a:rPr>
              <a:t>. </a:t>
            </a:r>
            <a:r>
              <a:rPr lang="en-US" sz="3600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mbria" panose="02040503050406030204" pitchFamily="18" charset="0"/>
                <a:cs typeface="Lato Regular"/>
                <a:sym typeface="Lato Regular"/>
              </a:rPr>
              <a:t>Làm</a:t>
            </a:r>
            <a:r>
              <a:rPr lang="en-US" sz="36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mbria" panose="02040503050406030204" pitchFamily="18" charset="0"/>
                <a:cs typeface="Lato Regular"/>
                <a:sym typeface="Lato Regular"/>
              </a:rPr>
              <a:t> </a:t>
            </a:r>
            <a:r>
              <a:rPr lang="en-US" sz="3600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mbria" panose="02040503050406030204" pitchFamily="18" charset="0"/>
                <a:cs typeface="Lato Regular"/>
                <a:sym typeface="Lato Regular"/>
              </a:rPr>
              <a:t>quen</a:t>
            </a:r>
            <a:endParaRPr sz="3600" kern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mbria" panose="02040503050406030204" pitchFamily="18" charset="0"/>
              <a:cs typeface="Lato Regular"/>
              <a:sym typeface="Lato Regular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8D5F39B-0877-41B8-8336-48B447C5B19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93" t="5080" r="29466" b="24172"/>
          <a:stretch/>
        </p:blipFill>
        <p:spPr>
          <a:xfrm>
            <a:off x="547601" y="1159565"/>
            <a:ext cx="4722577" cy="333989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20876B2-CDE2-403B-AD09-9B6497644537}"/>
              </a:ext>
            </a:extLst>
          </p:cNvPr>
          <p:cNvSpPr txBox="1"/>
          <p:nvPr/>
        </p:nvSpPr>
        <p:spPr>
          <a:xfrm>
            <a:off x="2810786" y="4889562"/>
            <a:ext cx="24593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>
                <a:solidFill>
                  <a:srgbClr val="FF0000"/>
                </a:solidFill>
                <a:ea typeface="Cambria" panose="02040503050406030204" pitchFamily="18" charset="0"/>
                <a:cs typeface="Calibri" panose="020F0502020204030204" pitchFamily="34" charset="0"/>
              </a:rPr>
              <a:t>oach</a:t>
            </a:r>
            <a:endParaRPr lang="en-US" sz="6600" dirty="0">
              <a:solidFill>
                <a:srgbClr val="FF0000"/>
              </a:solidFill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829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0 L 0.37513 -0.4870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0" y="-2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366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38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6" grpId="0"/>
      <p:bldP spid="7" grpId="0"/>
      <p:bldP spid="7" grpId="1"/>
      <p:bldP spid="7" grpId="2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31FE2D7-F3B8-45A4-846B-DD744ECEF4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0" t="14225" r="2342" b="18523"/>
          <a:stretch/>
        </p:blipFill>
        <p:spPr>
          <a:xfrm>
            <a:off x="3040790" y="-19433"/>
            <a:ext cx="6408010" cy="1344650"/>
          </a:xfrm>
          <a:prstGeom prst="cloud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A392D76-2A8B-4802-8329-1CA3155788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16" y="1274695"/>
            <a:ext cx="4665052" cy="5136572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E8D6204-0A32-41F3-A0A1-D8B692318528}"/>
              </a:ext>
            </a:extLst>
          </p:cNvPr>
          <p:cNvSpPr txBox="1">
            <a:spLocks/>
          </p:cNvSpPr>
          <p:nvPr/>
        </p:nvSpPr>
        <p:spPr>
          <a:xfrm>
            <a:off x="3625940" y="285698"/>
            <a:ext cx="4399539" cy="988997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i="1" dirty="0" err="1">
                <a:solidFill>
                  <a:srgbClr val="0070C0"/>
                </a:solidFill>
                <a:latin typeface="UTM Avo" panose="02040603050506020204" pitchFamily="18" charset="0"/>
              </a:rPr>
              <a:t>Bảng</a:t>
            </a:r>
            <a:r>
              <a:rPr lang="en-US" sz="4400" i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4400" i="1" dirty="0" err="1">
                <a:solidFill>
                  <a:srgbClr val="0070C0"/>
                </a:solidFill>
                <a:latin typeface="UTM Avo" panose="02040603050506020204" pitchFamily="18" charset="0"/>
              </a:rPr>
              <a:t>gài</a:t>
            </a:r>
            <a:endParaRPr lang="en-US" sz="4400" i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843D71-B191-4F3D-B08A-24FD79A2C266}"/>
              </a:ext>
            </a:extLst>
          </p:cNvPr>
          <p:cNvSpPr txBox="1"/>
          <p:nvPr/>
        </p:nvSpPr>
        <p:spPr>
          <a:xfrm>
            <a:off x="6019508" y="2610613"/>
            <a:ext cx="54966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i="1" dirty="0" err="1">
                <a:ea typeface="Cambria" panose="02040503050406030204" pitchFamily="18" charset="0"/>
                <a:cs typeface="Calibri" panose="020F0502020204030204" pitchFamily="34" charset="0"/>
              </a:rPr>
              <a:t>khoanh</a:t>
            </a:r>
            <a:r>
              <a:rPr lang="en-US" sz="5400" i="1" dirty="0">
                <a:ea typeface="Cambria" panose="02040503050406030204" pitchFamily="18" charset="0"/>
                <a:cs typeface="Calibri" panose="020F0502020204030204" pitchFamily="34" charset="0"/>
              </a:rPr>
              <a:t> bánh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D84198-90FA-4DA9-B6D7-6F858C3C3A18}"/>
              </a:ext>
            </a:extLst>
          </p:cNvPr>
          <p:cNvSpPr txBox="1"/>
          <p:nvPr/>
        </p:nvSpPr>
        <p:spPr>
          <a:xfrm>
            <a:off x="6735257" y="1506250"/>
            <a:ext cx="25804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i="1" dirty="0" err="1">
                <a:solidFill>
                  <a:srgbClr val="FF0000"/>
                </a:solidFill>
                <a:ea typeface="Cambria" panose="02040503050406030204" pitchFamily="18" charset="0"/>
                <a:cs typeface="Calibri" panose="020F0502020204030204" pitchFamily="34" charset="0"/>
              </a:rPr>
              <a:t>oanh</a:t>
            </a:r>
            <a:endParaRPr lang="en-US" sz="5400" i="1" dirty="0">
              <a:solidFill>
                <a:srgbClr val="FF0000"/>
              </a:solidFill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E5653B-D24B-4E88-B65D-359FE7BDCCC6}"/>
              </a:ext>
            </a:extLst>
          </p:cNvPr>
          <p:cNvSpPr txBox="1"/>
          <p:nvPr/>
        </p:nvSpPr>
        <p:spPr>
          <a:xfrm>
            <a:off x="6221789" y="4994551"/>
            <a:ext cx="39949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i="1" dirty="0" err="1">
                <a:ea typeface="Cambria" panose="02040503050406030204" pitchFamily="18" charset="0"/>
                <a:cs typeface="Calibri" panose="020F0502020204030204" pitchFamily="34" charset="0"/>
              </a:rPr>
              <a:t>thu</a:t>
            </a:r>
            <a:r>
              <a:rPr lang="en-US" sz="5400" i="1" dirty="0"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5400" i="1" dirty="0" err="1">
                <a:ea typeface="Cambria" panose="02040503050406030204" pitchFamily="18" charset="0"/>
                <a:cs typeface="Calibri" panose="020F0502020204030204" pitchFamily="34" charset="0"/>
              </a:rPr>
              <a:t>hoạch</a:t>
            </a:r>
            <a:endParaRPr lang="en-US" sz="5400" i="1" dirty="0"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9E39D54-AA1E-4223-8605-8E9CF7179B0C}"/>
              </a:ext>
            </a:extLst>
          </p:cNvPr>
          <p:cNvSpPr txBox="1"/>
          <p:nvPr/>
        </p:nvSpPr>
        <p:spPr>
          <a:xfrm>
            <a:off x="6735257" y="3842981"/>
            <a:ext cx="34998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i="1" dirty="0" err="1">
                <a:solidFill>
                  <a:srgbClr val="FF0000"/>
                </a:solidFill>
                <a:ea typeface="Cambria" panose="02040503050406030204" pitchFamily="18" charset="0"/>
                <a:cs typeface="Calibri" panose="020F0502020204030204" pitchFamily="34" charset="0"/>
              </a:rPr>
              <a:t>oach</a:t>
            </a:r>
            <a:endParaRPr lang="en-US" sz="5400" i="1" dirty="0">
              <a:solidFill>
                <a:srgbClr val="FF0000"/>
              </a:solidFill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883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4E0E876-AB83-4221-968B-84A02F7772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149" y="571500"/>
            <a:ext cx="10402955" cy="57149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C98B751C-E1F5-4A8A-BB37-E977D7F18F8A}"/>
              </a:ext>
            </a:extLst>
          </p:cNvPr>
          <p:cNvSpPr txBox="1">
            <a:spLocks/>
          </p:cNvSpPr>
          <p:nvPr/>
        </p:nvSpPr>
        <p:spPr>
          <a:xfrm>
            <a:off x="2814603" y="717872"/>
            <a:ext cx="8052179" cy="198326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i="1" dirty="0" err="1">
                <a:ln>
                  <a:solidFill>
                    <a:srgbClr val="FF6699"/>
                  </a:solidFill>
                </a:ln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UTM Avo" panose="02040603050506020204" pitchFamily="18" charset="0"/>
              </a:rPr>
              <a:t>Giải</a:t>
            </a:r>
            <a:r>
              <a:rPr lang="en-US" sz="5400" i="1" dirty="0">
                <a:ln>
                  <a:solidFill>
                    <a:srgbClr val="FF6699"/>
                  </a:solidFill>
                </a:ln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UTM Avo" panose="02040603050506020204" pitchFamily="18" charset="0"/>
              </a:rPr>
              <a:t> </a:t>
            </a:r>
            <a:r>
              <a:rPr lang="en-US" sz="5400" i="1" dirty="0" err="1">
                <a:ln>
                  <a:solidFill>
                    <a:srgbClr val="FF6699"/>
                  </a:solidFill>
                </a:ln>
                <a:solidFill>
                  <a:srgbClr val="FF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UTM Avo" panose="02040603050506020204" pitchFamily="18" charset="0"/>
              </a:rPr>
              <a:t>lao</a:t>
            </a:r>
            <a:endParaRPr lang="en-US" sz="5400" i="1" dirty="0">
              <a:ln>
                <a:solidFill>
                  <a:srgbClr val="FF6699"/>
                </a:solidFill>
              </a:ln>
              <a:solidFill>
                <a:srgbClr val="FF000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UTM Avo" panose="02040603050506020204" pitchFamily="18" charset="0"/>
            </a:endParaRPr>
          </a:p>
          <a:p>
            <a:pPr algn="ctr"/>
            <a:r>
              <a:rPr lang="en-US" sz="5400" i="1" dirty="0">
                <a:solidFill>
                  <a:sysClr val="windowText" lastClr="00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UTM Avo" panose="02040603050506020204" pitchFamily="18" charset="0"/>
              </a:rPr>
              <a:t> </a:t>
            </a:r>
            <a:r>
              <a:rPr lang="en-US" sz="5400" i="1" dirty="0" err="1">
                <a:ln>
                  <a:solidFill>
                    <a:srgbClr val="FFFF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UTM Avo" panose="02040603050506020204" pitchFamily="18" charset="0"/>
              </a:rPr>
              <a:t>Bài</a:t>
            </a:r>
            <a:r>
              <a:rPr lang="en-US" sz="5400" i="1" dirty="0">
                <a:ln>
                  <a:solidFill>
                    <a:srgbClr val="FFFF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UTM Avo" panose="02040603050506020204" pitchFamily="18" charset="0"/>
              </a:rPr>
              <a:t> </a:t>
            </a:r>
            <a:r>
              <a:rPr lang="en-US" sz="5400" i="1" dirty="0" err="1">
                <a:ln>
                  <a:solidFill>
                    <a:srgbClr val="FFFF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UTM Avo" panose="02040603050506020204" pitchFamily="18" charset="0"/>
              </a:rPr>
              <a:t>hát</a:t>
            </a:r>
            <a:r>
              <a:rPr lang="en-US" sz="5400" i="1" dirty="0">
                <a:ln>
                  <a:solidFill>
                    <a:srgbClr val="FFFF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UTM Avo" panose="02040603050506020204" pitchFamily="18" charset="0"/>
              </a:rPr>
              <a:t>: Con </a:t>
            </a:r>
            <a:r>
              <a:rPr lang="en-US" sz="5400" i="1" dirty="0" err="1">
                <a:ln>
                  <a:solidFill>
                    <a:srgbClr val="FFFF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UTM Avo" panose="02040603050506020204" pitchFamily="18" charset="0"/>
              </a:rPr>
              <a:t>cào</a:t>
            </a:r>
            <a:r>
              <a:rPr lang="en-US" sz="5400" i="1" dirty="0">
                <a:ln>
                  <a:solidFill>
                    <a:srgbClr val="FFFF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UTM Avo" panose="02040603050506020204" pitchFamily="18" charset="0"/>
              </a:rPr>
              <a:t> </a:t>
            </a:r>
            <a:r>
              <a:rPr lang="en-US" sz="5400" i="1" dirty="0" err="1">
                <a:ln>
                  <a:solidFill>
                    <a:srgbClr val="FFFF00"/>
                  </a:solidFill>
                </a:ln>
                <a:solidFill>
                  <a:sysClr val="windowText" lastClr="000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UTM Avo" panose="02040603050506020204" pitchFamily="18" charset="0"/>
              </a:rPr>
              <a:t>cào</a:t>
            </a:r>
            <a:endParaRPr lang="en-US" sz="5400" i="1" dirty="0">
              <a:ln>
                <a:solidFill>
                  <a:srgbClr val="FFFF00"/>
                </a:solidFill>
              </a:ln>
              <a:solidFill>
                <a:sysClr val="windowText" lastClr="00000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4891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</Words>
  <Application>Microsoft Office PowerPoint</Application>
  <PresentationFormat>Widescreen</PresentationFormat>
  <Paragraphs>21</Paragraphs>
  <Slides>7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SimSun</vt:lpstr>
      <vt:lpstr>Arial</vt:lpstr>
      <vt:lpstr>Calibri</vt:lpstr>
      <vt:lpstr>Calibri Light</vt:lpstr>
      <vt:lpstr>Cambria</vt:lpstr>
      <vt:lpstr>Lato Regular</vt:lpstr>
      <vt:lpstr>UTM Avo</vt:lpstr>
      <vt:lpstr>字魂17号-萌趣果冻体</vt:lpstr>
      <vt:lpstr>小白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</cp:revision>
  <dcterms:created xsi:type="dcterms:W3CDTF">2022-03-16T04:44:21Z</dcterms:created>
  <dcterms:modified xsi:type="dcterms:W3CDTF">2022-03-16T04:51:03Z</dcterms:modified>
</cp:coreProperties>
</file>