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3" d="100"/>
          <a:sy n="83" d="100"/>
        </p:scale>
        <p:origin x="20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1DB3E7-91DC-47A0-A58A-C4DCDB6C5E26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9C4AF-3F25-4155-BDC8-7E3D61A35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137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0586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Thầy cô bấm con số để chọn câu hỏi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65FB9-0C34-47CD-9C62-205470FDFE5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642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1252F-6EAB-4BE2-BC26-6301112DB339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75233-2BA9-4EE9-9491-5E0BBDA50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138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1252F-6EAB-4BE2-BC26-6301112DB339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75233-2BA9-4EE9-9491-5E0BBDA50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48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1252F-6EAB-4BE2-BC26-6301112DB339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75233-2BA9-4EE9-9491-5E0BBDA50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711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953620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161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1252F-6EAB-4BE2-BC26-6301112DB339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75233-2BA9-4EE9-9491-5E0BBDA50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1252F-6EAB-4BE2-BC26-6301112DB339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75233-2BA9-4EE9-9491-5E0BBDA50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973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1252F-6EAB-4BE2-BC26-6301112DB339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75233-2BA9-4EE9-9491-5E0BBDA50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250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1252F-6EAB-4BE2-BC26-6301112DB339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75233-2BA9-4EE9-9491-5E0BBDA50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781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1252F-6EAB-4BE2-BC26-6301112DB339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75233-2BA9-4EE9-9491-5E0BBDA50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213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1252F-6EAB-4BE2-BC26-6301112DB339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75233-2BA9-4EE9-9491-5E0BBDA50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760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1252F-6EAB-4BE2-BC26-6301112DB339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75233-2BA9-4EE9-9491-5E0BBDA50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978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1252F-6EAB-4BE2-BC26-6301112DB339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75233-2BA9-4EE9-9491-5E0BBDA50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236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1252F-6EAB-4BE2-BC26-6301112DB339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75233-2BA9-4EE9-9491-5E0BBDA50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464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18" Type="http://schemas.openxmlformats.org/officeDocument/2006/relationships/image" Target="../media/image10.png"/><Relationship Id="rId26" Type="http://schemas.openxmlformats.org/officeDocument/2006/relationships/image" Target="../media/image14.png"/><Relationship Id="rId3" Type="http://schemas.openxmlformats.org/officeDocument/2006/relationships/slideLayout" Target="../slideLayouts/slideLayout13.xml"/><Relationship Id="rId21" Type="http://schemas.microsoft.com/office/2007/relationships/hdphoto" Target="../media/hdphoto9.wdp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17" Type="http://schemas.microsoft.com/office/2007/relationships/hdphoto" Target="../media/hdphoto7.wdp"/><Relationship Id="rId25" Type="http://schemas.microsoft.com/office/2007/relationships/hdphoto" Target="../media/hdphoto11.wdp"/><Relationship Id="rId2" Type="http://schemas.openxmlformats.org/officeDocument/2006/relationships/audio" Target="../media/media1.wav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29" Type="http://schemas.microsoft.com/office/2007/relationships/hdphoto" Target="../media/hdphoto13.wdp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24" Type="http://schemas.openxmlformats.org/officeDocument/2006/relationships/image" Target="../media/image13.png"/><Relationship Id="rId5" Type="http://schemas.microsoft.com/office/2007/relationships/hdphoto" Target="../media/hdphoto1.wdp"/><Relationship Id="rId15" Type="http://schemas.microsoft.com/office/2007/relationships/hdphoto" Target="../media/hdphoto6.wdp"/><Relationship Id="rId23" Type="http://schemas.microsoft.com/office/2007/relationships/hdphoto" Target="../media/hdphoto10.wdp"/><Relationship Id="rId28" Type="http://schemas.openxmlformats.org/officeDocument/2006/relationships/image" Target="../media/image15.png"/><Relationship Id="rId10" Type="http://schemas.openxmlformats.org/officeDocument/2006/relationships/image" Target="../media/image6.png"/><Relationship Id="rId19" Type="http://schemas.microsoft.com/office/2007/relationships/hdphoto" Target="../media/hdphoto8.wdp"/><Relationship Id="rId31" Type="http://schemas.openxmlformats.org/officeDocument/2006/relationships/image" Target="../media/image17.png"/><Relationship Id="rId4" Type="http://schemas.openxmlformats.org/officeDocument/2006/relationships/image" Target="../media/image3.jpeg"/><Relationship Id="rId9" Type="http://schemas.microsoft.com/office/2007/relationships/hdphoto" Target="../media/hdphoto3.wdp"/><Relationship Id="rId14" Type="http://schemas.openxmlformats.org/officeDocument/2006/relationships/image" Target="../media/image8.png"/><Relationship Id="rId22" Type="http://schemas.openxmlformats.org/officeDocument/2006/relationships/image" Target="../media/image12.png"/><Relationship Id="rId27" Type="http://schemas.microsoft.com/office/2007/relationships/hdphoto" Target="../media/hdphoto12.wdp"/><Relationship Id="rId30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1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13" Type="http://schemas.microsoft.com/office/2007/relationships/hdphoto" Target="../media/hdphoto17.wdp"/><Relationship Id="rId18" Type="http://schemas.openxmlformats.org/officeDocument/2006/relationships/image" Target="../media/image27.png"/><Relationship Id="rId26" Type="http://schemas.microsoft.com/office/2007/relationships/hdphoto" Target="../media/hdphoto20.wdp"/><Relationship Id="rId39" Type="http://schemas.microsoft.com/office/2007/relationships/hdphoto" Target="../media/hdphoto24.wdp"/><Relationship Id="rId3" Type="http://schemas.openxmlformats.org/officeDocument/2006/relationships/audio" Target="../media/audio1.wav"/><Relationship Id="rId21" Type="http://schemas.openxmlformats.org/officeDocument/2006/relationships/image" Target="../media/image28.png"/><Relationship Id="rId34" Type="http://schemas.microsoft.com/office/2007/relationships/hdphoto" Target="../media/hdphoto12.wdp"/><Relationship Id="rId42" Type="http://schemas.openxmlformats.org/officeDocument/2006/relationships/image" Target="../media/image37.png"/><Relationship Id="rId47" Type="http://schemas.openxmlformats.org/officeDocument/2006/relationships/slide" Target="slide7.xml"/><Relationship Id="rId50" Type="http://schemas.openxmlformats.org/officeDocument/2006/relationships/image" Target="../media/image39.png"/><Relationship Id="rId7" Type="http://schemas.openxmlformats.org/officeDocument/2006/relationships/image" Target="../media/image18.jpeg"/><Relationship Id="rId12" Type="http://schemas.openxmlformats.org/officeDocument/2006/relationships/image" Target="../media/image24.png"/><Relationship Id="rId17" Type="http://schemas.microsoft.com/office/2007/relationships/hdphoto" Target="../media/hdphoto19.wdp"/><Relationship Id="rId25" Type="http://schemas.openxmlformats.org/officeDocument/2006/relationships/image" Target="../media/image30.png"/><Relationship Id="rId33" Type="http://schemas.openxmlformats.org/officeDocument/2006/relationships/image" Target="../media/image14.png"/><Relationship Id="rId38" Type="http://schemas.openxmlformats.org/officeDocument/2006/relationships/image" Target="../media/image35.png"/><Relationship Id="rId46" Type="http://schemas.openxmlformats.org/officeDocument/2006/relationships/slide" Target="slide6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6.png"/><Relationship Id="rId20" Type="http://schemas.microsoft.com/office/2007/relationships/hdphoto" Target="../media/hdphoto9.wdp"/><Relationship Id="rId29" Type="http://schemas.openxmlformats.org/officeDocument/2006/relationships/image" Target="../media/image31.png"/><Relationship Id="rId41" Type="http://schemas.microsoft.com/office/2007/relationships/hdphoto" Target="../media/hdphoto25.wdp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4.wav"/><Relationship Id="rId11" Type="http://schemas.microsoft.com/office/2007/relationships/hdphoto" Target="../media/hdphoto16.wdp"/><Relationship Id="rId24" Type="http://schemas.microsoft.com/office/2007/relationships/hdphoto" Target="../media/hdphoto8.wdp"/><Relationship Id="rId32" Type="http://schemas.microsoft.com/office/2007/relationships/hdphoto" Target="../media/hdphoto22.wdp"/><Relationship Id="rId37" Type="http://schemas.microsoft.com/office/2007/relationships/hdphoto" Target="../media/hdphoto23.wdp"/><Relationship Id="rId40" Type="http://schemas.openxmlformats.org/officeDocument/2006/relationships/image" Target="../media/image36.png"/><Relationship Id="rId45" Type="http://schemas.microsoft.com/office/2007/relationships/hdphoto" Target="../media/hdphoto27.wdp"/><Relationship Id="rId5" Type="http://schemas.openxmlformats.org/officeDocument/2006/relationships/audio" Target="../media/audio3.wav"/><Relationship Id="rId15" Type="http://schemas.microsoft.com/office/2007/relationships/hdphoto" Target="../media/hdphoto18.wdp"/><Relationship Id="rId23" Type="http://schemas.openxmlformats.org/officeDocument/2006/relationships/image" Target="../media/image10.png"/><Relationship Id="rId28" Type="http://schemas.microsoft.com/office/2007/relationships/hdphoto" Target="../media/hdphoto11.wdp"/><Relationship Id="rId36" Type="http://schemas.openxmlformats.org/officeDocument/2006/relationships/image" Target="../media/image34.png"/><Relationship Id="rId49" Type="http://schemas.openxmlformats.org/officeDocument/2006/relationships/slide" Target="slide9.xml"/><Relationship Id="rId10" Type="http://schemas.openxmlformats.org/officeDocument/2006/relationships/image" Target="../media/image23.png"/><Relationship Id="rId19" Type="http://schemas.openxmlformats.org/officeDocument/2006/relationships/image" Target="../media/image11.png"/><Relationship Id="rId31" Type="http://schemas.openxmlformats.org/officeDocument/2006/relationships/image" Target="../media/image32.png"/><Relationship Id="rId44" Type="http://schemas.openxmlformats.org/officeDocument/2006/relationships/image" Target="../media/image38.png"/><Relationship Id="rId4" Type="http://schemas.openxmlformats.org/officeDocument/2006/relationships/audio" Target="../media/audio2.wav"/><Relationship Id="rId9" Type="http://schemas.microsoft.com/office/2007/relationships/hdphoto" Target="../media/hdphoto15.wdp"/><Relationship Id="rId14" Type="http://schemas.openxmlformats.org/officeDocument/2006/relationships/image" Target="../media/image25.png"/><Relationship Id="rId22" Type="http://schemas.openxmlformats.org/officeDocument/2006/relationships/image" Target="../media/image29.png"/><Relationship Id="rId27" Type="http://schemas.openxmlformats.org/officeDocument/2006/relationships/image" Target="../media/image13.png"/><Relationship Id="rId30" Type="http://schemas.microsoft.com/office/2007/relationships/hdphoto" Target="../media/hdphoto21.wdp"/><Relationship Id="rId35" Type="http://schemas.openxmlformats.org/officeDocument/2006/relationships/image" Target="../media/image33.png"/><Relationship Id="rId43" Type="http://schemas.microsoft.com/office/2007/relationships/hdphoto" Target="../media/hdphoto26.wdp"/><Relationship Id="rId48" Type="http://schemas.openxmlformats.org/officeDocument/2006/relationships/slide" Target="slide8.xml"/><Relationship Id="rId8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slide" Target="slide5.xml"/><Relationship Id="rId4" Type="http://schemas.microsoft.com/office/2007/relationships/hdphoto" Target="../media/hdphoto1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slide" Target="slide5.xml"/><Relationship Id="rId4" Type="http://schemas.microsoft.com/office/2007/relationships/hdphoto" Target="../media/hdphoto1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slide" Target="slide5.xml"/><Relationship Id="rId4" Type="http://schemas.microsoft.com/office/2007/relationships/hdphoto" Target="../media/hdphoto1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microsoft.com/office/2007/relationships/hdphoto" Target="../media/hdphoto28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png"/><Relationship Id="rId5" Type="http://schemas.openxmlformats.org/officeDocument/2006/relationships/image" Target="../media/image20.png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291931" y="1648606"/>
            <a:ext cx="7608173" cy="2346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25</a:t>
            </a:r>
            <a:endParaRPr lang="en-US" sz="5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131: oanh – oach 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3475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ADMIN\Desktop\Lam tac\9309ac64-8288-4ea0-aa2f-061f9418d41f.jpg">
            <a:extLst>
              <a:ext uri="{FF2B5EF4-FFF2-40B4-BE49-F238E27FC236}">
                <a16:creationId xmlns:a16="http://schemas.microsoft.com/office/drawing/2014/main" id="{92E53209-2D6F-4617-A6A3-FBDDDD78C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072"/>
            <a:ext cx="12192001" cy="643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ADMIN\Desktop\Lam tac\tải xuống.jpg">
            <a:extLst>
              <a:ext uri="{FF2B5EF4-FFF2-40B4-BE49-F238E27FC236}">
                <a16:creationId xmlns:a16="http://schemas.microsoft.com/office/drawing/2014/main" id="{D23C560F-7B3C-4899-9E54-9D3576C1F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368" y="4776612"/>
            <a:ext cx="1105431" cy="133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ADMIN\Desktop\Lam tac\800px_COLOURBOX9774185 (3).jpg">
            <a:extLst>
              <a:ext uri="{FF2B5EF4-FFF2-40B4-BE49-F238E27FC236}">
                <a16:creationId xmlns:a16="http://schemas.microsoft.com/office/drawing/2014/main" id="{D1389C4D-AD20-4957-B724-EBA12A6C1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228" y="5469193"/>
            <a:ext cx="1213807" cy="80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C:\Users\ADMIN\Desktop\Lam tac\800px_COLOURBOX9774185 (4).jpg">
            <a:extLst>
              <a:ext uri="{FF2B5EF4-FFF2-40B4-BE49-F238E27FC236}">
                <a16:creationId xmlns:a16="http://schemas.microsoft.com/office/drawing/2014/main" id="{9AE6CD12-5EF1-41E2-B51C-64458D544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984" y="5449246"/>
            <a:ext cx="2033653" cy="68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ADMIN\Desktop\Lam tac\800px_COLOURBOX9774185 (3).jpg">
            <a:extLst>
              <a:ext uri="{FF2B5EF4-FFF2-40B4-BE49-F238E27FC236}">
                <a16:creationId xmlns:a16="http://schemas.microsoft.com/office/drawing/2014/main" id="{07157D9C-E68E-4AFA-BB13-1ACA49DD8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196" y="5429660"/>
            <a:ext cx="867004" cy="57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C:\Users\ADMIN\Desktop\Lam tac\800px_COLOURBOX9774185 (3).jpg">
            <a:extLst>
              <a:ext uri="{FF2B5EF4-FFF2-40B4-BE49-F238E27FC236}">
                <a16:creationId xmlns:a16="http://schemas.microsoft.com/office/drawing/2014/main" id="{0C373D8A-C115-402F-BC24-136E383D9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2" y="5469193"/>
            <a:ext cx="1213807" cy="80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C:\Users\ADMIN\Desktop\Lam tac\800px_COLOURBOX9774185 (3).jpg">
            <a:extLst>
              <a:ext uri="{FF2B5EF4-FFF2-40B4-BE49-F238E27FC236}">
                <a16:creationId xmlns:a16="http://schemas.microsoft.com/office/drawing/2014/main" id="{7C680540-2F3B-417A-97F9-37E422A5C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016129" y="5404431"/>
            <a:ext cx="1040405" cy="636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C:\Users\ADMIN\Desktop\Lam tac\il_570xN.938660066_slvo.jpg">
            <a:extLst>
              <a:ext uri="{FF2B5EF4-FFF2-40B4-BE49-F238E27FC236}">
                <a16:creationId xmlns:a16="http://schemas.microsoft.com/office/drawing/2014/main" id="{20DDCF6B-26AA-44ED-808C-13F2B0D8A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98421">
                        <a14:foregroundMark x1="75965" y1="14147" x2="87193" y2="14147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066" y="3819199"/>
            <a:ext cx="1678237" cy="299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ADMIN\Desktop\Lam tac\lumberjack-lean-on-the-wood-log-vector-7780327.jpg">
            <a:extLst>
              <a:ext uri="{FF2B5EF4-FFF2-40B4-BE49-F238E27FC236}">
                <a16:creationId xmlns:a16="http://schemas.microsoft.com/office/drawing/2014/main" id="{7435D029-0035-46C0-A92E-DB2393223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1944" l="0" r="100000">
                        <a14:foregroundMark x1="43460" y1="12500" x2="39782" y2="19444"/>
                        <a14:foregroundMark x1="45913" y1="32778" x2="44278" y2="41389"/>
                      </a14:backgroundRemoval>
                    </a14:imgEffect>
                    <a14:imgEffect>
                      <a14:brightnessContrast contrast="2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243">
            <a:off x="10161126" y="3954439"/>
            <a:ext cx="2088786" cy="315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Hình ảnh có liên quan">
            <a:extLst>
              <a:ext uri="{FF2B5EF4-FFF2-40B4-BE49-F238E27FC236}">
                <a16:creationId xmlns:a16="http://schemas.microsoft.com/office/drawing/2014/main" id="{161FE3ED-A94F-46FA-8CE6-1FB052710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artisticPaintBrush/>
                    </a14:imgEffect>
                    <a14:imgEffect>
                      <a14:backgroundRemoval t="0" b="99133" l="4950" r="90900">
                        <a14:backgroundMark x1="50900" y1="25867" x2="52200" y2="26400"/>
                        <a14:backgroundMark x1="63000" y1="48667" x2="62200" y2="49333"/>
                        <a14:backgroundMark x1="64800" y1="41467" x2="63600" y2="42000"/>
                        <a14:backgroundMark x1="71800" y1="48933" x2="72300" y2="50000"/>
                        <a14:backgroundMark x1="59500" y1="61467" x2="58500" y2="62800"/>
                        <a14:backgroundMark x1="39700" y1="48800" x2="39700" y2="49867"/>
                        <a14:backgroundMark x1="38400" y1="51600" x2="38000" y2="51867"/>
                        <a14:backgroundMark x1="46700" y1="53600" x2="47200" y2="54933"/>
                        <a14:backgroundMark x1="53100" y1="35333" x2="53100" y2="35867"/>
                        <a14:backgroundMark x1="71700" y1="45733" x2="71200" y2="46133"/>
                        <a14:backgroundMark x1="74600" y1="44267" x2="74000" y2="44800"/>
                        <a14:backgroundMark x1="77200" y1="49200" x2="77300" y2="49867"/>
                        <a14:backgroundMark x1="19800" y1="50133" x2="20500" y2="50400"/>
                        <a14:backgroundMark x1="22000" y1="47333" x2="22700" y2="47333"/>
                        <a14:backgroundMark x1="21100" y1="56800" x2="21100" y2="57333"/>
                        <a14:backgroundMark x1="23300" y1="34400" x2="23500" y2="35067"/>
                        <a14:backgroundMark x1="53500" y1="42667" x2="53600" y2="43467"/>
                        <a14:backgroundMark x1="66300" y1="23200" x2="67600" y2="23867"/>
                        <a14:backgroundMark x1="73400" y1="58400" x2="73500" y2="58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981985" y="13937"/>
            <a:ext cx="8373511" cy="744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C:\Users\ADMIN\Desktop\Tai nguyen thiet ke tro choi\Giai cuu rung xanh\playful-wild-monkeys_1308-2930 (4).jpg">
            <a:extLst>
              <a:ext uri="{FF2B5EF4-FFF2-40B4-BE49-F238E27FC236}">
                <a16:creationId xmlns:a16="http://schemas.microsoft.com/office/drawing/2014/main" id="{E46E7511-3BBA-4301-BAD9-9765E7C1B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0" r="1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73751" y="1631984"/>
            <a:ext cx="1040405" cy="150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4" descr="Hình ảnh có liên quan">
            <a:extLst>
              <a:ext uri="{FF2B5EF4-FFF2-40B4-BE49-F238E27FC236}">
                <a16:creationId xmlns:a16="http://schemas.microsoft.com/office/drawing/2014/main" id="{9BF1A8B9-F1A7-4872-9E60-B217564A3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100000" l="0" r="99688">
                        <a14:foregroundMark x1="22813" y1="35938" x2="26563" y2="52188"/>
                        <a14:foregroundMark x1="34063" y1="19375" x2="37813" y2="46875"/>
                        <a14:foregroundMark x1="30000" y1="28125" x2="35938" y2="44063"/>
                        <a14:foregroundMark x1="32813" y1="25938" x2="33750" y2="3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5904" flipH="1">
            <a:off x="1062202" y="3417557"/>
            <a:ext cx="1155593" cy="112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9" descr="C:\Users\ADMIN\Desktop\Tai nguyen thiet ke tro choi\Bảng gỗ\images.jpg">
            <a:extLst>
              <a:ext uri="{FF2B5EF4-FFF2-40B4-BE49-F238E27FC236}">
                <a16:creationId xmlns:a16="http://schemas.microsoft.com/office/drawing/2014/main" id="{88AA899A-783F-47B0-A56C-0D6FC0464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822" y="430898"/>
            <a:ext cx="3509406" cy="352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B6FF59F-ECAC-4AD0-AE26-38059C10FC95}"/>
              </a:ext>
            </a:extLst>
          </p:cNvPr>
          <p:cNvSpPr txBox="1"/>
          <p:nvPr/>
        </p:nvSpPr>
        <p:spPr>
          <a:xfrm>
            <a:off x="6019789" y="1924909"/>
            <a:ext cx="2562970" cy="1301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8000"/>
                </a:solidFill>
                <a:latin typeface="+mj-lt"/>
                <a:cs typeface="Arial" panose="020B0604020202020204" pitchFamily="34" charset="0"/>
              </a:rPr>
              <a:t>BẢO VỆ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8000"/>
                </a:solidFill>
                <a:latin typeface="+mj-lt"/>
                <a:cs typeface="Arial" panose="020B0604020202020204" pitchFamily="34" charset="0"/>
              </a:rPr>
              <a:t>RỪNG XANH</a:t>
            </a:r>
          </a:p>
        </p:txBody>
      </p:sp>
      <p:pic>
        <p:nvPicPr>
          <p:cNvPr id="27" name="Picture 10" descr="C:\Users\ADMIN\Desktop\Tai nguyen thiet ke tro choi\Angry birds epic birds\1505573783630 (2).png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4BDBE21-B47A-4873-BE12-F16F5C324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496" y="3796236"/>
            <a:ext cx="1310966" cy="79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Zen Garden In-Game - Laura Shigihara - NhacCuaTui.MP3">
            <a:hlinkClick r:id="" action="ppaction://media"/>
            <a:extLst>
              <a:ext uri="{FF2B5EF4-FFF2-40B4-BE49-F238E27FC236}">
                <a16:creationId xmlns:a16="http://schemas.microsoft.com/office/drawing/2014/main" id="{CD132497-D3A3-409C-8981-DF6482E4EC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13022396" y="6126071"/>
            <a:ext cx="693604" cy="69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68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4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D5A90-201A-4C82-BBB1-E956F3BC5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C832D0-228F-4647-B7A1-32CC5EA3FF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\Desktop\Lam tac\bg.jpg">
            <a:extLst>
              <a:ext uri="{FF2B5EF4-FFF2-40B4-BE49-F238E27FC236}">
                <a16:creationId xmlns:a16="http://schemas.microsoft.com/office/drawing/2014/main" id="{D162315B-92BB-4B2B-B098-2CA29BDAB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27000"/>
            <a:ext cx="122936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DMIN\Desktop\Giai cuu con vat\wooden-board-theme-image-1-vector-clip-art_csp9738361.jpg">
            <a:extLst>
              <a:ext uri="{FF2B5EF4-FFF2-40B4-BE49-F238E27FC236}">
                <a16:creationId xmlns:a16="http://schemas.microsoft.com/office/drawing/2014/main" id="{1B43D6EC-5505-4BDB-9EAB-55E60F54A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073"/>
            <a:ext cx="11277600" cy="684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8010F9-E68D-4C98-941D-F74179717FFF}"/>
              </a:ext>
            </a:extLst>
          </p:cNvPr>
          <p:cNvSpPr txBox="1"/>
          <p:nvPr/>
        </p:nvSpPr>
        <p:spPr>
          <a:xfrm>
            <a:off x="1842448" y="1467543"/>
            <a:ext cx="881190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8000"/>
                </a:solidFill>
                <a:latin typeface="+mj-lt"/>
                <a:cs typeface="Arial" panose="020B0604020202020204" pitchFamily="34" charset="0"/>
              </a:rPr>
              <a:t>Con </a:t>
            </a:r>
            <a:r>
              <a:rPr lang="en-US" sz="4400" b="1" dirty="0" err="1">
                <a:solidFill>
                  <a:srgbClr val="008000"/>
                </a:solidFill>
                <a:latin typeface="+mj-lt"/>
                <a:cs typeface="Arial" panose="020B0604020202020204" pitchFamily="34" charset="0"/>
              </a:rPr>
              <a:t>đọc</a:t>
            </a:r>
            <a:r>
              <a:rPr lang="en-US" sz="4400" b="1" dirty="0">
                <a:solidFill>
                  <a:srgbClr val="008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8000"/>
                </a:solidFill>
                <a:latin typeface="+mj-lt"/>
                <a:cs typeface="Arial" panose="020B0604020202020204" pitchFamily="34" charset="0"/>
              </a:rPr>
              <a:t>đúng</a:t>
            </a:r>
            <a:r>
              <a:rPr lang="en-US" sz="4400" b="1" dirty="0">
                <a:solidFill>
                  <a:srgbClr val="008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8000"/>
                </a:solidFill>
                <a:latin typeface="+mj-lt"/>
                <a:cs typeface="Arial" panose="020B0604020202020204" pitchFamily="34" charset="0"/>
              </a:rPr>
              <a:t>các</a:t>
            </a:r>
            <a:r>
              <a:rPr lang="en-US" sz="4400" b="1" dirty="0">
                <a:solidFill>
                  <a:srgbClr val="008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8000"/>
                </a:solidFill>
                <a:latin typeface="+mj-lt"/>
                <a:cs typeface="Arial" panose="020B0604020202020204" pitchFamily="34" charset="0"/>
              </a:rPr>
              <a:t>từ</a:t>
            </a:r>
            <a:r>
              <a:rPr lang="vi-VN" sz="4400" b="1" dirty="0">
                <a:solidFill>
                  <a:srgbClr val="008000"/>
                </a:solidFill>
                <a:latin typeface="+mj-lt"/>
                <a:cs typeface="Arial" panose="020B0604020202020204" pitchFamily="34" charset="0"/>
              </a:rPr>
              <a:t>, câu</a:t>
            </a:r>
            <a:r>
              <a:rPr lang="en-US" sz="4400" b="1" dirty="0">
                <a:solidFill>
                  <a:srgbClr val="008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8000"/>
                </a:solidFill>
                <a:latin typeface="+mj-lt"/>
                <a:cs typeface="Arial" panose="020B0604020202020204" pitchFamily="34" charset="0"/>
              </a:rPr>
              <a:t>sau</a:t>
            </a:r>
            <a:r>
              <a:rPr lang="en-US" sz="4400" b="1" dirty="0">
                <a:solidFill>
                  <a:srgbClr val="008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8000"/>
                </a:solidFill>
                <a:latin typeface="+mj-lt"/>
                <a:cs typeface="Arial" panose="020B0604020202020204" pitchFamily="34" charset="0"/>
              </a:rPr>
              <a:t>để</a:t>
            </a:r>
            <a:r>
              <a:rPr lang="en-US" sz="4400" b="1" dirty="0">
                <a:solidFill>
                  <a:srgbClr val="008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8000"/>
                </a:solidFill>
                <a:latin typeface="+mj-lt"/>
                <a:cs typeface="Arial" panose="020B0604020202020204" pitchFamily="34" charset="0"/>
              </a:rPr>
              <a:t>giúp</a:t>
            </a:r>
            <a:r>
              <a:rPr lang="en-US" sz="4400" b="1" dirty="0">
                <a:solidFill>
                  <a:srgbClr val="008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8000"/>
                </a:solidFill>
                <a:latin typeface="+mj-lt"/>
                <a:cs typeface="Arial" panose="020B0604020202020204" pitchFamily="34" charset="0"/>
              </a:rPr>
              <a:t>các</a:t>
            </a:r>
            <a:r>
              <a:rPr lang="en-US" sz="4400" b="1" dirty="0">
                <a:solidFill>
                  <a:srgbClr val="008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8000"/>
                </a:solidFill>
                <a:latin typeface="+mj-lt"/>
                <a:cs typeface="Arial" panose="020B0604020202020204" pitchFamily="34" charset="0"/>
              </a:rPr>
              <a:t>chú</a:t>
            </a:r>
            <a:r>
              <a:rPr lang="en-US" sz="4400" b="1" dirty="0">
                <a:solidFill>
                  <a:srgbClr val="008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8000"/>
                </a:solidFill>
                <a:latin typeface="+mj-lt"/>
                <a:cs typeface="Arial" panose="020B0604020202020204" pitchFamily="34" charset="0"/>
              </a:rPr>
              <a:t>khỉ</a:t>
            </a:r>
            <a:r>
              <a:rPr lang="en-US" sz="4400" b="1" dirty="0">
                <a:solidFill>
                  <a:srgbClr val="008000"/>
                </a:solidFill>
                <a:latin typeface="+mj-lt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400" b="1" dirty="0" err="1">
                <a:solidFill>
                  <a:srgbClr val="008000"/>
                </a:solidFill>
                <a:latin typeface="+mj-lt"/>
                <a:cs typeface="Arial" panose="020B0604020202020204" pitchFamily="34" charset="0"/>
              </a:rPr>
              <a:t>ngăn</a:t>
            </a:r>
            <a:r>
              <a:rPr lang="en-US" sz="4400" b="1" dirty="0">
                <a:solidFill>
                  <a:srgbClr val="008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8000"/>
                </a:solidFill>
                <a:latin typeface="+mj-lt"/>
                <a:cs typeface="Arial" panose="020B0604020202020204" pitchFamily="34" charset="0"/>
              </a:rPr>
              <a:t>chặn</a:t>
            </a:r>
            <a:r>
              <a:rPr lang="en-US" sz="4400" b="1" dirty="0">
                <a:solidFill>
                  <a:srgbClr val="008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8000"/>
                </a:solidFill>
                <a:latin typeface="+mj-lt"/>
                <a:cs typeface="Arial" panose="020B0604020202020204" pitchFamily="34" charset="0"/>
              </a:rPr>
              <a:t>hành</a:t>
            </a:r>
            <a:r>
              <a:rPr lang="en-US" sz="4400" b="1" dirty="0">
                <a:solidFill>
                  <a:srgbClr val="008000"/>
                </a:solidFill>
                <a:latin typeface="+mj-lt"/>
                <a:cs typeface="Arial" panose="020B0604020202020204" pitchFamily="34" charset="0"/>
              </a:rPr>
              <a:t> vi </a:t>
            </a:r>
          </a:p>
          <a:p>
            <a:pPr algn="ctr"/>
            <a:r>
              <a:rPr lang="en-US" sz="4400" b="1" dirty="0" err="1">
                <a:solidFill>
                  <a:srgbClr val="008000"/>
                </a:solidFill>
                <a:latin typeface="+mj-lt"/>
                <a:cs typeface="Arial" panose="020B0604020202020204" pitchFamily="34" charset="0"/>
              </a:rPr>
              <a:t>phá</a:t>
            </a:r>
            <a:r>
              <a:rPr lang="en-US" sz="4400" b="1" dirty="0">
                <a:solidFill>
                  <a:srgbClr val="008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8000"/>
                </a:solidFill>
                <a:latin typeface="+mj-lt"/>
                <a:cs typeface="Arial" panose="020B0604020202020204" pitchFamily="34" charset="0"/>
              </a:rPr>
              <a:t>rừng</a:t>
            </a:r>
            <a:r>
              <a:rPr lang="en-US" sz="4400" b="1" dirty="0">
                <a:solidFill>
                  <a:srgbClr val="008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8000"/>
                </a:solidFill>
                <a:latin typeface="+mj-lt"/>
                <a:cs typeface="Arial" panose="020B0604020202020204" pitchFamily="34" charset="0"/>
              </a:rPr>
              <a:t>của</a:t>
            </a:r>
            <a:r>
              <a:rPr lang="en-US" sz="4400" b="1" dirty="0">
                <a:solidFill>
                  <a:srgbClr val="008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8000"/>
                </a:solidFill>
                <a:latin typeface="+mj-lt"/>
                <a:cs typeface="Arial" panose="020B0604020202020204" pitchFamily="34" charset="0"/>
              </a:rPr>
              <a:t>nhóm</a:t>
            </a:r>
            <a:r>
              <a:rPr lang="en-US" sz="4400" b="1" dirty="0">
                <a:solidFill>
                  <a:srgbClr val="008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8000"/>
                </a:solidFill>
                <a:latin typeface="+mj-lt"/>
                <a:cs typeface="Arial" panose="020B0604020202020204" pitchFamily="34" charset="0"/>
              </a:rPr>
              <a:t>lâm</a:t>
            </a:r>
            <a:r>
              <a:rPr lang="en-US" sz="4400" b="1" dirty="0">
                <a:solidFill>
                  <a:srgbClr val="008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8000"/>
                </a:solidFill>
                <a:latin typeface="+mj-lt"/>
                <a:cs typeface="Arial" panose="020B0604020202020204" pitchFamily="34" charset="0"/>
              </a:rPr>
              <a:t>tặc</a:t>
            </a:r>
            <a:endParaRPr lang="en-US" sz="4400" b="1" dirty="0">
              <a:solidFill>
                <a:srgbClr val="00800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7" name="Picture 2" descr="C:\Users\ADMIN\Desktop\Tai nguyen thiet ke tro choi\Bảng gỗ\Picture1 (2).png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15F09D0-EBA9-4485-961C-2AF9B599B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53" y="5969000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77BF98-DA48-4A0D-9E64-1670D41A04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130628"/>
            <a:ext cx="1814732" cy="80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D5A90-201A-4C82-BBB1-E956F3BC5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C832D0-228F-4647-B7A1-32CC5EA3FF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\Desktop\Lam tac\bg.jpg">
            <a:extLst>
              <a:ext uri="{FF2B5EF4-FFF2-40B4-BE49-F238E27FC236}">
                <a16:creationId xmlns:a16="http://schemas.microsoft.com/office/drawing/2014/main" id="{D162315B-92BB-4B2B-B098-2CA29BDAB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27000"/>
            <a:ext cx="122936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8010F9-E68D-4C98-941D-F74179717FFF}"/>
              </a:ext>
            </a:extLst>
          </p:cNvPr>
          <p:cNvSpPr txBox="1"/>
          <p:nvPr/>
        </p:nvSpPr>
        <p:spPr>
          <a:xfrm>
            <a:off x="1312986" y="952242"/>
            <a:ext cx="9566027" cy="5016758"/>
          </a:xfrm>
          <a:prstGeom prst="rect">
            <a:avLst/>
          </a:prstGeom>
          <a:gradFill flip="none" rotWithShape="1">
            <a:gsLst>
              <a:gs pos="0">
                <a:srgbClr val="F7DFF4">
                  <a:shade val="30000"/>
                  <a:satMod val="115000"/>
                </a:srgbClr>
              </a:gs>
              <a:gs pos="50000">
                <a:srgbClr val="F7DFF4">
                  <a:shade val="67500"/>
                  <a:satMod val="115000"/>
                </a:srgbClr>
              </a:gs>
              <a:gs pos="100000">
                <a:srgbClr val="F7DFF4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Cách tiến hành:</a:t>
            </a:r>
          </a:p>
          <a:p>
            <a:r>
              <a:rPr lang="vi-V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- Click vào số (1-4): hiện slide đọc từ, bài. Click mũi tên gỗ về trang chính trò chơi.</a:t>
            </a:r>
          </a:p>
          <a:p>
            <a:pPr marL="571500" indent="-571500">
              <a:buFontTx/>
              <a:buChar char="-"/>
            </a:pPr>
            <a:r>
              <a:rPr lang="vi-V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Click vào lâm tặc: mất số.</a:t>
            </a:r>
          </a:p>
          <a:p>
            <a:pPr marL="571500" indent="-571500">
              <a:buFontTx/>
              <a:buChar char="-"/>
            </a:pPr>
            <a:r>
              <a:rPr lang="vi-V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Click vào chú khỉ: quả trên tay sẽ rơi trúng đầu lâm tặc.</a:t>
            </a:r>
          </a:p>
          <a:p>
            <a:pPr marL="571500" indent="-571500">
              <a:buFontTx/>
              <a:buChar char="-"/>
            </a:pPr>
            <a:r>
              <a:rPr lang="vi-V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Click mũi tên hồng qua bài mới.</a:t>
            </a:r>
          </a:p>
        </p:txBody>
      </p:sp>
      <p:pic>
        <p:nvPicPr>
          <p:cNvPr id="7" name="Picture 2" descr="C:\Users\ADMIN\Desktop\Tai nguyen thiet ke tro choi\Bảng gỗ\Picture1 (2).png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15F09D0-EBA9-4485-961C-2AF9B599B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53" y="5969000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7A0519-5B04-42B5-8D7D-404AF796F7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130628"/>
            <a:ext cx="1814732" cy="80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51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Lam tac\bg.jpg">
            <a:extLst>
              <a:ext uri="{FF2B5EF4-FFF2-40B4-BE49-F238E27FC236}">
                <a16:creationId xmlns:a16="http://schemas.microsoft.com/office/drawing/2014/main" id="{C9189195-28EA-4613-B5D7-D490F950A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6" y="420237"/>
            <a:ext cx="12179883" cy="643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ADMIN\Desktop\Lam tac\tải xuống.jpg">
            <a:extLst>
              <a:ext uri="{FF2B5EF4-FFF2-40B4-BE49-F238E27FC236}">
                <a16:creationId xmlns:a16="http://schemas.microsoft.com/office/drawing/2014/main" id="{835CD028-857B-4AF2-A33E-C40B250BF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36800" y="4185624"/>
            <a:ext cx="1016000" cy="117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Lam tac\800px_COLOURBOX9774185 (2).jpg">
            <a:extLst>
              <a:ext uri="{FF2B5EF4-FFF2-40B4-BE49-F238E27FC236}">
                <a16:creationId xmlns:a16="http://schemas.microsoft.com/office/drawing/2014/main" id="{BCE57964-D02E-4633-B651-2EA8CB57F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59011" y="4757515"/>
            <a:ext cx="2235200" cy="52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ADMIN\Desktop\Lam tac\800px_COLOURBOX9774185 (3).jpg">
            <a:extLst>
              <a:ext uri="{FF2B5EF4-FFF2-40B4-BE49-F238E27FC236}">
                <a16:creationId xmlns:a16="http://schemas.microsoft.com/office/drawing/2014/main" id="{CF012EC7-9469-4872-B035-6811936B5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2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4787208"/>
            <a:ext cx="1392768" cy="84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ADMIN\Desktop\Lam tac\800px_COLOURBOX9774185 (4).jpg">
            <a:extLst>
              <a:ext uri="{FF2B5EF4-FFF2-40B4-BE49-F238E27FC236}">
                <a16:creationId xmlns:a16="http://schemas.microsoft.com/office/drawing/2014/main" id="{8195C886-C88F-4C8C-9FAB-9B53300DD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0580">
            <a:off x="646170" y="5211365"/>
            <a:ext cx="1455492" cy="45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ADMIN\Desktop\Lam tac\800px_COLOURBOX9774185 (3).jpg">
            <a:extLst>
              <a:ext uri="{FF2B5EF4-FFF2-40B4-BE49-F238E27FC236}">
                <a16:creationId xmlns:a16="http://schemas.microsoft.com/office/drawing/2014/main" id="{6CF46F5F-3310-42A8-84E2-2968728D4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2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94210" y="5033054"/>
            <a:ext cx="1326243" cy="84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ADMIN\Desktop\Lam tac\tree-576145_960_720.png">
            <a:extLst>
              <a:ext uri="{FF2B5EF4-FFF2-40B4-BE49-F238E27FC236}">
                <a16:creationId xmlns:a16="http://schemas.microsoft.com/office/drawing/2014/main" id="{8B453F4E-B023-4B3B-9685-592181B82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1" y="5220800"/>
            <a:ext cx="791633" cy="69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ADMIN\Desktop\Lam tac\lumberjack-lean-on-the-wood-log-vector-7780327.jpg">
            <a:hlinkClick r:id="" action="ppaction://noaction"/>
            <a:extLst>
              <a:ext uri="{FF2B5EF4-FFF2-40B4-BE49-F238E27FC236}">
                <a16:creationId xmlns:a16="http://schemas.microsoft.com/office/drawing/2014/main" id="{8FEE6832-5358-4947-8C7E-DD5BFB68E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1944" l="0" r="100000">
                        <a14:foregroundMark x1="43460" y1="12500" x2="39782" y2="19444"/>
                        <a14:foregroundMark x1="45913" y1="32778" x2="44278" y2="41389"/>
                      </a14:backgroundRemoval>
                    </a14:imgEffect>
                    <a14:imgEffect>
                      <a14:brightnessContrast contrast="2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243" flipH="1">
            <a:off x="392877" y="4591687"/>
            <a:ext cx="1940983" cy="273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ADMIN\Desktop\Untitleda (2).png">
            <a:extLst>
              <a:ext uri="{FF2B5EF4-FFF2-40B4-BE49-F238E27FC236}">
                <a16:creationId xmlns:a16="http://schemas.microsoft.com/office/drawing/2014/main" id="{FC4DD9F1-4636-4844-BE78-D5122328F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2437268"/>
            <a:ext cx="5452533" cy="464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\Desktop\Picture1a (2).png">
            <a:hlinkClick r:id="" action="ppaction://noaction"/>
            <a:extLst>
              <a:ext uri="{FF2B5EF4-FFF2-40B4-BE49-F238E27FC236}">
                <a16:creationId xmlns:a16="http://schemas.microsoft.com/office/drawing/2014/main" id="{73D6B6F9-5856-4E7F-B42E-73F830E59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553" y="4376916"/>
            <a:ext cx="2080684" cy="276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C:\Users\ADMIN\Desktop\Lam tac\il_570xN.938660066_slvo.jpg">
            <a:hlinkClick r:id="" action="ppaction://noaction"/>
            <a:extLst>
              <a:ext uri="{FF2B5EF4-FFF2-40B4-BE49-F238E27FC236}">
                <a16:creationId xmlns:a16="http://schemas.microsoft.com/office/drawing/2014/main" id="{FBFA6F53-B5F4-4844-8457-C18867A07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98421">
                        <a14:foregroundMark x1="75965" y1="14147" x2="87193" y2="14147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46400" y="4550526"/>
            <a:ext cx="1473200" cy="252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:\Users\ADMIN\Desktop\Lam tac\stock-vector-cartoon-art-of-a-lumberjack-paul-bunyan-type-with-a-log-on-his-shoulder-this-guy-has-the-typical-17555299.jpg">
            <a:hlinkClick r:id="" action="ppaction://noaction"/>
            <a:extLst>
              <a:ext uri="{FF2B5EF4-FFF2-40B4-BE49-F238E27FC236}">
                <a16:creationId xmlns:a16="http://schemas.microsoft.com/office/drawing/2014/main" id="{648148AE-C4F4-445E-B569-C717E5DDF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93868" l="0" r="100000">
                        <a14:backgroundMark x1="34375" y1="82830" x2="30250" y2="82830"/>
                        <a14:backgroundMark x1="43250" y1="81698" x2="37000" y2="82830"/>
                        <a14:backgroundMark x1="69750" y1="79717" x2="77625" y2="77358"/>
                        <a14:backgroundMark x1="44250" y1="6226" x2="12500" y2="13679"/>
                        <a14:backgroundMark x1="51000" y1="7358" x2="7250" y2="26981"/>
                        <a14:backgroundMark x1="93250" y1="3396" x2="99000" y2="7358"/>
                        <a14:backgroundMark x1="96375" y1="23113" x2="84875" y2="73019"/>
                        <a14:backgroundMark x1="6250" y1="68302" x2="13500" y2="87925"/>
                        <a14:backgroundMark x1="30750" y1="63585" x2="10375" y2="86038"/>
                        <a14:backgroundMark x1="77125" y1="91132" x2="92750" y2="84057"/>
                      </a14:backgroundRemoval>
                    </a14:imgEffect>
                    <a14:imgEffect>
                      <a14:brightnessContrast bright="-20000" contrast="20000"/>
                    </a14:imgEffect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14494" y="5340841"/>
            <a:ext cx="1320800" cy="169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C:\Users\ADMIN\Desktop\Tai nguyen thiet ke tro choi\Giai cuu rung xanh\playful-wild-monkeys_1308-2930 (4).jpg">
            <a:extLst>
              <a:ext uri="{FF2B5EF4-FFF2-40B4-BE49-F238E27FC236}">
                <a16:creationId xmlns:a16="http://schemas.microsoft.com/office/drawing/2014/main" id="{6C5463C1-1309-4AAA-8C43-FDC70FA2A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0" r="1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09" y="-9907"/>
            <a:ext cx="1262592" cy="161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C:\Users\ADMIN\Desktop\Tai nguyen thiet ke tro choi\Giai cuu rung xanh\scimmia-del-fumetto-31653934.jpg">
            <a:extLst>
              <a:ext uri="{FF2B5EF4-FFF2-40B4-BE49-F238E27FC236}">
                <a16:creationId xmlns:a16="http://schemas.microsoft.com/office/drawing/2014/main" id="{75EDD597-4873-4BFA-94EE-F2A7381DC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0" b="100000" l="0" r="100000">
                        <a14:foregroundMark x1="21875" y1="25791" x2="17750" y2="43845"/>
                        <a14:foregroundMark x1="39625" y1="23329" x2="31750" y2="45369"/>
                        <a14:foregroundMark x1="29750" y1="24385" x2="28625" y2="40914"/>
                        <a14:foregroundMark x1="14625" y1="28722" x2="19250" y2="40445"/>
                      </a14:backgroundRemoval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6793">
            <a:off x="2782996" y="809355"/>
            <a:ext cx="1063889" cy="103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Hình ảnh có liên quan">
            <a:extLst>
              <a:ext uri="{FF2B5EF4-FFF2-40B4-BE49-F238E27FC236}">
                <a16:creationId xmlns:a16="http://schemas.microsoft.com/office/drawing/2014/main" id="{91A02068-F8CD-458B-A00F-6334AC0ED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0" b="100000" l="0" r="100000">
                        <a14:foregroundMark x1="14088" y1="17556" x2="2210" y2="22889"/>
                        <a14:foregroundMark x1="22376" y1="11778" x2="27624" y2="14444"/>
                        <a14:foregroundMark x1="33149" y1="4667" x2="33978" y2="10000"/>
                        <a14:foregroundMark x1="35083" y1="21333" x2="38398" y2="26667"/>
                        <a14:foregroundMark x1="81215" y1="8000" x2="83149" y2="14444"/>
                        <a14:foregroundMark x1="92541" y1="12444" x2="98619" y2="14667"/>
                        <a14:foregroundMark x1="98895" y1="19778" x2="96961" y2="21556"/>
                        <a14:foregroundMark x1="88398" y1="21556" x2="90608" y2="24667"/>
                        <a14:foregroundMark x1="82873" y1="26889" x2="84807" y2="31556"/>
                        <a14:backgroundMark x1="46409" y1="26667" x2="47514" y2="27778"/>
                        <a14:backgroundMark x1="35359" y1="55778" x2="33978" y2="56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92671">
            <a:off x="8332137" y="1567199"/>
            <a:ext cx="1421479" cy="161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 descr="Hình ảnh có liên quan">
            <a:extLst>
              <a:ext uri="{FF2B5EF4-FFF2-40B4-BE49-F238E27FC236}">
                <a16:creationId xmlns:a16="http://schemas.microsoft.com/office/drawing/2014/main" id="{B8A2BB14-6DF3-46A4-B000-A3775C4B4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 cstate="print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0" b="100000" l="0" r="99688">
                        <a14:foregroundMark x1="22813" y1="35938" x2="26563" y2="52188"/>
                        <a14:foregroundMark x1="34063" y1="19375" x2="37813" y2="46875"/>
                        <a14:foregroundMark x1="30000" y1="28125" x2="35938" y2="44063"/>
                        <a14:foregroundMark x1="32813" y1="25938" x2="33750" y2="3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5904" flipH="1">
            <a:off x="6137932" y="570107"/>
            <a:ext cx="1114368" cy="99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 descr="Kết quả hình ảnh cho monkey cartoon">
            <a:extLst>
              <a:ext uri="{FF2B5EF4-FFF2-40B4-BE49-F238E27FC236}">
                <a16:creationId xmlns:a16="http://schemas.microsoft.com/office/drawing/2014/main" id="{807F2290-3055-4461-8BD7-CD244FF4B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0560" flipH="1">
            <a:off x="169430" y="2076077"/>
            <a:ext cx="1346325" cy="121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8" descr="Kết quả hình ảnh cho pineapple cartoon">
            <a:extLst>
              <a:ext uri="{FF2B5EF4-FFF2-40B4-BE49-F238E27FC236}">
                <a16:creationId xmlns:a16="http://schemas.microsoft.com/office/drawing/2014/main" id="{305B4CA7-E1BF-4C98-BF38-D5CB3027A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 cstate="print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073" y="1365859"/>
            <a:ext cx="1105583" cy="106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0" descr="Hình ảnh có liên quan">
            <a:extLst>
              <a:ext uri="{FF2B5EF4-FFF2-40B4-BE49-F238E27FC236}">
                <a16:creationId xmlns:a16="http://schemas.microsoft.com/office/drawing/2014/main" id="{800B106E-C40B-4B23-BEAD-91A334410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 cstate="print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493" y="1851291"/>
            <a:ext cx="667439" cy="73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Kết quả hình ảnh cho durian cartoon">
            <a:extLst>
              <a:ext uri="{FF2B5EF4-FFF2-40B4-BE49-F238E27FC236}">
                <a16:creationId xmlns:a16="http://schemas.microsoft.com/office/drawing/2014/main" id="{40A21A5C-0BDD-4592-8E43-638FC0920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 cstate="print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backgroundRemoval t="0" b="100000" l="0" r="100000">
                        <a14:foregroundMark x1="24000" y1="4621" x2="31846" y2="21209"/>
                        <a14:foregroundMark x1="28462" y1="3791" x2="34308" y2="17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988" y="702987"/>
            <a:ext cx="749900" cy="89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0" descr="Hình ảnh có liên quan">
            <a:extLst>
              <a:ext uri="{FF2B5EF4-FFF2-40B4-BE49-F238E27FC236}">
                <a16:creationId xmlns:a16="http://schemas.microsoft.com/office/drawing/2014/main" id="{8DF627E4-6D7A-4864-AE7C-67FBB7EE2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 cstate="print">
            <a:extLst>
              <a:ext uri="{BEBA8EAE-BF5A-486C-A8C5-ECC9F3942E4B}">
                <a14:imgProps xmlns:a14="http://schemas.microsoft.com/office/drawing/2010/main">
                  <a14:imgLayer r:embed="rId4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3615" y="2843267"/>
            <a:ext cx="643467" cy="71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ADMIN\Desktop\Picture1.png">
            <a:extLst>
              <a:ext uri="{FF2B5EF4-FFF2-40B4-BE49-F238E27FC236}">
                <a16:creationId xmlns:a16="http://schemas.microsoft.com/office/drawing/2014/main" id="{04B850CA-6FB3-4C6F-B6D7-A799A4BE5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4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86" y="3780285"/>
            <a:ext cx="2171700" cy="1243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C:\Users\ADMIN\Desktop\Lam tac\lumberjack-lean-on-the-wood-log-vector-7780327.jpg">
            <a:extLst>
              <a:ext uri="{FF2B5EF4-FFF2-40B4-BE49-F238E27FC236}">
                <a16:creationId xmlns:a16="http://schemas.microsoft.com/office/drawing/2014/main" id="{D406EC12-CAA3-4A72-B8FB-9CB0323E8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1944" l="0" r="100000">
                        <a14:foregroundMark x1="43460" y1="12500" x2="39782" y2="19444"/>
                        <a14:foregroundMark x1="45913" y1="32778" x2="44278" y2="41389"/>
                      </a14:backgroundRemoval>
                    </a14:imgEffect>
                    <a14:imgEffect>
                      <a14:brightnessContrast contrast="2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44994" flipH="1">
            <a:off x="-422187" y="5712061"/>
            <a:ext cx="1776432" cy="298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\Desktop\Picture1.png">
            <a:extLst>
              <a:ext uri="{FF2B5EF4-FFF2-40B4-BE49-F238E27FC236}">
                <a16:creationId xmlns:a16="http://schemas.microsoft.com/office/drawing/2014/main" id="{F7004F62-D3EB-40AE-BD61-195CA766C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4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081" y="3977478"/>
            <a:ext cx="2171700" cy="1243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C:\Users\ADMIN\Desktop\Lam tac\il_570xN.938660066_slvo.jpg">
            <a:extLst>
              <a:ext uri="{FF2B5EF4-FFF2-40B4-BE49-F238E27FC236}">
                <a16:creationId xmlns:a16="http://schemas.microsoft.com/office/drawing/2014/main" id="{09D32FF5-01AF-47A7-A59C-64915C783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98421">
                        <a14:foregroundMark x1="75965" y1="14147" x2="87193" y2="14147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97892" flipH="1">
            <a:off x="2497384" y="6206354"/>
            <a:ext cx="1473200" cy="252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ADMIN\Desktop\Picture1.png">
            <a:extLst>
              <a:ext uri="{FF2B5EF4-FFF2-40B4-BE49-F238E27FC236}">
                <a16:creationId xmlns:a16="http://schemas.microsoft.com/office/drawing/2014/main" id="{3AC3CC0D-84DD-4E16-9072-12D7384D9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4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537" y="3880754"/>
            <a:ext cx="2171700" cy="1243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ADMIN\Desktop\Picture1a (2).png">
            <a:extLst>
              <a:ext uri="{FF2B5EF4-FFF2-40B4-BE49-F238E27FC236}">
                <a16:creationId xmlns:a16="http://schemas.microsoft.com/office/drawing/2014/main" id="{51E5D91C-8FAF-42E1-93B5-0C732CEDC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83466">
            <a:off x="5964527" y="5716881"/>
            <a:ext cx="1904289" cy="301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ADMIN\Desktop\Picture1.png">
            <a:extLst>
              <a:ext uri="{FF2B5EF4-FFF2-40B4-BE49-F238E27FC236}">
                <a16:creationId xmlns:a16="http://schemas.microsoft.com/office/drawing/2014/main" id="{03911638-7DED-4715-A3DC-7E085C698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4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763" y="4042358"/>
            <a:ext cx="2171700" cy="1243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C:\Users\ADMIN\Desktop\Lam tac\stock-vector-cartoon-art-of-a-lumberjack-paul-bunyan-type-with-a-log-on-his-shoulder-this-guy-has-the-typical-17555299.jpg">
            <a:extLst>
              <a:ext uri="{FF2B5EF4-FFF2-40B4-BE49-F238E27FC236}">
                <a16:creationId xmlns:a16="http://schemas.microsoft.com/office/drawing/2014/main" id="{0F12E62F-D6FB-418F-A08B-DBE3998B8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93868" l="0" r="100000">
                        <a14:backgroundMark x1="34375" y1="82830" x2="30250" y2="82830"/>
                        <a14:backgroundMark x1="43250" y1="81698" x2="37000" y2="82830"/>
                        <a14:backgroundMark x1="69750" y1="79717" x2="77625" y2="77358"/>
                        <a14:backgroundMark x1="44250" y1="6226" x2="12500" y2="13679"/>
                        <a14:backgroundMark x1="51000" y1="7358" x2="7250" y2="26981"/>
                        <a14:backgroundMark x1="93250" y1="3396" x2="99000" y2="7358"/>
                        <a14:backgroundMark x1="96375" y1="23113" x2="84875" y2="73019"/>
                        <a14:backgroundMark x1="6250" y1="68302" x2="13500" y2="87925"/>
                        <a14:backgroundMark x1="30750" y1="63585" x2="10375" y2="86038"/>
                        <a14:backgroundMark x1="77125" y1="91132" x2="92750" y2="84057"/>
                      </a14:backgroundRemoval>
                    </a14:imgEffect>
                    <a14:imgEffect>
                      <a14:brightnessContrast bright="-20000" contrast="20000"/>
                    </a14:imgEffect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71364" flipH="1">
            <a:off x="9087525" y="6477572"/>
            <a:ext cx="1320800" cy="169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Oval 32">
            <a:hlinkClick r:id="rId46" action="ppaction://hlinksldjump"/>
            <a:extLst>
              <a:ext uri="{FF2B5EF4-FFF2-40B4-BE49-F238E27FC236}">
                <a16:creationId xmlns:a16="http://schemas.microsoft.com/office/drawing/2014/main" id="{D1C3A650-B002-4443-90AD-6FDEC6AEEA98}"/>
              </a:ext>
            </a:extLst>
          </p:cNvPr>
          <p:cNvSpPr/>
          <p:nvPr/>
        </p:nvSpPr>
        <p:spPr>
          <a:xfrm>
            <a:off x="1219200" y="3798812"/>
            <a:ext cx="581491" cy="442988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6600"/>
                </a:solidFill>
              </a:rPr>
              <a:t>1</a:t>
            </a:r>
          </a:p>
        </p:txBody>
      </p:sp>
      <p:sp>
        <p:nvSpPr>
          <p:cNvPr id="34" name="Oval 33">
            <a:hlinkClick r:id="rId47" action="ppaction://hlinksldjump"/>
            <a:extLst>
              <a:ext uri="{FF2B5EF4-FFF2-40B4-BE49-F238E27FC236}">
                <a16:creationId xmlns:a16="http://schemas.microsoft.com/office/drawing/2014/main" id="{5674427D-789D-4038-A858-A22782D12885}"/>
              </a:ext>
            </a:extLst>
          </p:cNvPr>
          <p:cNvSpPr/>
          <p:nvPr/>
        </p:nvSpPr>
        <p:spPr>
          <a:xfrm>
            <a:off x="3376663" y="3798812"/>
            <a:ext cx="581491" cy="442988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6600"/>
                </a:solidFill>
              </a:rPr>
              <a:t>2</a:t>
            </a:r>
          </a:p>
        </p:txBody>
      </p:sp>
      <p:sp>
        <p:nvSpPr>
          <p:cNvPr id="35" name="Oval 34">
            <a:hlinkClick r:id="rId48" action="ppaction://hlinksldjump"/>
            <a:extLst>
              <a:ext uri="{FF2B5EF4-FFF2-40B4-BE49-F238E27FC236}">
                <a16:creationId xmlns:a16="http://schemas.microsoft.com/office/drawing/2014/main" id="{6CF65A0E-D807-4E08-9E5A-A795130D68DA}"/>
              </a:ext>
            </a:extLst>
          </p:cNvPr>
          <p:cNvSpPr/>
          <p:nvPr/>
        </p:nvSpPr>
        <p:spPr>
          <a:xfrm>
            <a:off x="6495117" y="3845983"/>
            <a:ext cx="581491" cy="442988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6600"/>
                </a:solidFill>
              </a:rPr>
              <a:t>3</a:t>
            </a:r>
          </a:p>
        </p:txBody>
      </p:sp>
      <p:sp>
        <p:nvSpPr>
          <p:cNvPr id="36" name="Oval 35">
            <a:hlinkClick r:id="rId49" action="ppaction://hlinksldjump"/>
            <a:extLst>
              <a:ext uri="{FF2B5EF4-FFF2-40B4-BE49-F238E27FC236}">
                <a16:creationId xmlns:a16="http://schemas.microsoft.com/office/drawing/2014/main" id="{C7F632BA-AD20-4DEE-BF86-CEFD218B07C8}"/>
              </a:ext>
            </a:extLst>
          </p:cNvPr>
          <p:cNvSpPr/>
          <p:nvPr/>
        </p:nvSpPr>
        <p:spPr>
          <a:xfrm>
            <a:off x="9188089" y="3786232"/>
            <a:ext cx="581491" cy="442988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6600"/>
                </a:solidFill>
              </a:rPr>
              <a:t>4</a:t>
            </a:r>
          </a:p>
        </p:txBody>
      </p:sp>
      <p:pic>
        <p:nvPicPr>
          <p:cNvPr id="40" name="Picture 39">
            <a:hlinkClick r:id="" action="ppaction://noaction"/>
            <a:extLst>
              <a:ext uri="{FF2B5EF4-FFF2-40B4-BE49-F238E27FC236}">
                <a16:creationId xmlns:a16="http://schemas.microsoft.com/office/drawing/2014/main" id="{09F69FA7-4722-4E91-97C7-4F8D0AEB2D03}"/>
              </a:ext>
            </a:extLst>
          </p:cNvPr>
          <p:cNvPicPr>
            <a:picLocks noChangeAspect="1"/>
          </p:cNvPicPr>
          <p:nvPr/>
        </p:nvPicPr>
        <p:blipFill rotWithShape="1"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68" t="74847"/>
          <a:stretch/>
        </p:blipFill>
        <p:spPr>
          <a:xfrm>
            <a:off x="10408077" y="5840974"/>
            <a:ext cx="1793550" cy="106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58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59259E-6 L 0.00222 0.47292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236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83951E-6 L 0.00521 0.28487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42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44444E-6 L 0.00173 0.33426 " pathEditMode="relative" rAng="0" ptsTypes="AA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1669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81481E-6 L -0.01276 0.34027 " pathEditMode="relative" rAng="0" ptsTypes="AA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" y="170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Lam tac\bg.jpg">
            <a:extLst>
              <a:ext uri="{FF2B5EF4-FFF2-40B4-BE49-F238E27FC236}">
                <a16:creationId xmlns:a16="http://schemas.microsoft.com/office/drawing/2014/main" id="{FC81E629-42A0-4027-BDE2-13A7C54904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92"/>
          <a:stretch/>
        </p:blipFill>
        <p:spPr bwMode="auto">
          <a:xfrm>
            <a:off x="0" y="443402"/>
            <a:ext cx="12283768" cy="6414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DMIN\Desktop\Giai cuu con vat\wooden-board-theme-image-1-vector-clip-art_csp9738361.jpg">
            <a:extLst>
              <a:ext uri="{FF2B5EF4-FFF2-40B4-BE49-F238E27FC236}">
                <a16:creationId xmlns:a16="http://schemas.microsoft.com/office/drawing/2014/main" id="{85D9F68E-2852-406D-AE9D-BF62A978A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284" y="1912153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420A35-C9F0-438F-9F80-0A97C2635D7B}"/>
              </a:ext>
            </a:extLst>
          </p:cNvPr>
          <p:cNvSpPr txBox="1"/>
          <p:nvPr/>
        </p:nvSpPr>
        <p:spPr>
          <a:xfrm>
            <a:off x="3149600" y="2939294"/>
            <a:ext cx="5892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dirty="0">
                <a:solidFill>
                  <a:srgbClr val="008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ngoắc sừng</a:t>
            </a:r>
          </a:p>
          <a:p>
            <a:pPr algn="ctr"/>
            <a:r>
              <a:rPr lang="vi-VN" sz="5400" dirty="0">
                <a:solidFill>
                  <a:srgbClr val="008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cổ dài ngoẵng</a:t>
            </a:r>
            <a:endParaRPr lang="en-US" sz="5400" dirty="0">
              <a:solidFill>
                <a:srgbClr val="008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7" name="Picture 2" descr="C:\Users\ADMIN\Desktop\Tai nguyen thiet ke tro choi\Bảng gỗ\Picture1 (2).png">
            <a:hlinkClick r:id="rId5" action="ppaction://hlinksldjump"/>
            <a:extLst>
              <a:ext uri="{FF2B5EF4-FFF2-40B4-BE49-F238E27FC236}">
                <a16:creationId xmlns:a16="http://schemas.microsoft.com/office/drawing/2014/main" id="{82A3928A-F18F-48A1-B315-65F68266D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53" y="5969000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31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Lam tac\bg.jpg">
            <a:extLst>
              <a:ext uri="{FF2B5EF4-FFF2-40B4-BE49-F238E27FC236}">
                <a16:creationId xmlns:a16="http://schemas.microsoft.com/office/drawing/2014/main" id="{FC81E629-42A0-4027-BDE2-13A7C54904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92"/>
          <a:stretch/>
        </p:blipFill>
        <p:spPr bwMode="auto">
          <a:xfrm>
            <a:off x="0" y="443402"/>
            <a:ext cx="12283768" cy="6414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DMIN\Desktop\Giai cuu con vat\wooden-board-theme-image-1-vector-clip-art_csp9738361.jpg">
            <a:extLst>
              <a:ext uri="{FF2B5EF4-FFF2-40B4-BE49-F238E27FC236}">
                <a16:creationId xmlns:a16="http://schemas.microsoft.com/office/drawing/2014/main" id="{85D9F68E-2852-406D-AE9D-BF62A978A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2441692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420A35-C9F0-438F-9F80-0A97C2635D7B}"/>
              </a:ext>
            </a:extLst>
          </p:cNvPr>
          <p:cNvSpPr txBox="1"/>
          <p:nvPr/>
        </p:nvSpPr>
        <p:spPr>
          <a:xfrm>
            <a:off x="3149600" y="3517900"/>
            <a:ext cx="589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dirty="0">
                <a:solidFill>
                  <a:srgbClr val="008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dấu ngoặc đơn</a:t>
            </a:r>
          </a:p>
          <a:p>
            <a:pPr algn="ctr"/>
            <a:r>
              <a:rPr lang="vi-VN" sz="4800" dirty="0">
                <a:solidFill>
                  <a:srgbClr val="008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chạy loăng quăng</a:t>
            </a:r>
            <a:endParaRPr lang="en-US" sz="4800" dirty="0">
              <a:solidFill>
                <a:srgbClr val="008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7" name="Picture 2" descr="C:\Users\ADMIN\Desktop\Tai nguyen thiet ke tro choi\Bảng gỗ\Picture1 (2).png">
            <a:hlinkClick r:id="rId5" action="ppaction://hlinksldjump"/>
            <a:extLst>
              <a:ext uri="{FF2B5EF4-FFF2-40B4-BE49-F238E27FC236}">
                <a16:creationId xmlns:a16="http://schemas.microsoft.com/office/drawing/2014/main" id="{82A3928A-F18F-48A1-B315-65F68266D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53" y="5969000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10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Lam tac\bg.jpg">
            <a:extLst>
              <a:ext uri="{FF2B5EF4-FFF2-40B4-BE49-F238E27FC236}">
                <a16:creationId xmlns:a16="http://schemas.microsoft.com/office/drawing/2014/main" id="{FC81E629-42A0-4027-BDE2-13A7C54904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92"/>
          <a:stretch/>
        </p:blipFill>
        <p:spPr bwMode="auto">
          <a:xfrm>
            <a:off x="0" y="443402"/>
            <a:ext cx="12283768" cy="6414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DMIN\Desktop\Giai cuu con vat\wooden-board-theme-image-1-vector-clip-art_csp9738361.jpg">
            <a:extLst>
              <a:ext uri="{FF2B5EF4-FFF2-40B4-BE49-F238E27FC236}">
                <a16:creationId xmlns:a16="http://schemas.microsoft.com/office/drawing/2014/main" id="{85D9F68E-2852-406D-AE9D-BF62A978A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2441692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420A35-C9F0-438F-9F80-0A97C2635D7B}"/>
              </a:ext>
            </a:extLst>
          </p:cNvPr>
          <p:cNvSpPr txBox="1"/>
          <p:nvPr/>
        </p:nvSpPr>
        <p:spPr>
          <a:xfrm>
            <a:off x="2767558" y="3429000"/>
            <a:ext cx="67486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dirty="0">
                <a:solidFill>
                  <a:srgbClr val="008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con hoẵng</a:t>
            </a:r>
          </a:p>
          <a:p>
            <a:pPr algn="ctr"/>
            <a:r>
              <a:rPr lang="vi-VN" sz="4800" dirty="0">
                <a:solidFill>
                  <a:srgbClr val="008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chớp loằng ngoằng</a:t>
            </a:r>
            <a:endParaRPr lang="en-US" sz="4800" dirty="0">
              <a:solidFill>
                <a:srgbClr val="008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7" name="Picture 2" descr="C:\Users\ADMIN\Desktop\Tai nguyen thiet ke tro choi\Bảng gỗ\Picture1 (2).png">
            <a:hlinkClick r:id="rId5" action="ppaction://hlinksldjump"/>
            <a:extLst>
              <a:ext uri="{FF2B5EF4-FFF2-40B4-BE49-F238E27FC236}">
                <a16:creationId xmlns:a16="http://schemas.microsoft.com/office/drawing/2014/main" id="{82A3928A-F18F-48A1-B315-65F68266D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53" y="5969000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89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Lam tac\bg.jpg">
            <a:extLst>
              <a:ext uri="{FF2B5EF4-FFF2-40B4-BE49-F238E27FC236}">
                <a16:creationId xmlns:a16="http://schemas.microsoft.com/office/drawing/2014/main" id="{FC81E629-42A0-4027-BDE2-13A7C54904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92"/>
          <a:stretch/>
        </p:blipFill>
        <p:spPr bwMode="auto">
          <a:xfrm>
            <a:off x="0" y="443403"/>
            <a:ext cx="12283768" cy="6414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61A3414-C9FC-4137-A445-D43926B20C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" t="28982" r="8039" b="23139"/>
          <a:stretch/>
        </p:blipFill>
        <p:spPr>
          <a:xfrm>
            <a:off x="973810" y="1195548"/>
            <a:ext cx="10244380" cy="4941781"/>
          </a:xfrm>
          <a:prstGeom prst="rect">
            <a:avLst/>
          </a:prstGeom>
        </p:spPr>
      </p:pic>
      <p:pic>
        <p:nvPicPr>
          <p:cNvPr id="7" name="Picture 2" descr="C:\Users\ADMIN\Desktop\Tai nguyen thiet ke tro choi\Bảng gỗ\Picture1 (2).png">
            <a:hlinkClick r:id="rId4" action="ppaction://hlinksldjump"/>
            <a:extLst>
              <a:ext uri="{FF2B5EF4-FFF2-40B4-BE49-F238E27FC236}">
                <a16:creationId xmlns:a16="http://schemas.microsoft.com/office/drawing/2014/main" id="{82A3928A-F18F-48A1-B315-65F68266D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2638" y="6137329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AA49757-4177-497D-92E3-038CBD44875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37146"/>
          <a:stretch/>
        </p:blipFill>
        <p:spPr>
          <a:xfrm>
            <a:off x="1676177" y="1638950"/>
            <a:ext cx="8931414" cy="40235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AF6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6956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</Words>
  <Application>Microsoft Office PowerPoint</Application>
  <PresentationFormat>Widescreen</PresentationFormat>
  <Paragraphs>27</Paragraphs>
  <Slides>9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等线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2022-03-16T04:43:13Z</dcterms:created>
  <dcterms:modified xsi:type="dcterms:W3CDTF">2022-03-16T04:43:42Z</dcterms:modified>
</cp:coreProperties>
</file>