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2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5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C9E0-BBEB-40A6-9EF2-B440DEBF76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9488-B03D-4B37-BE09-F088AE8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C2EDF8-B1E8-49E7-8CBD-60708C885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8" y="617263"/>
            <a:ext cx="9980885" cy="562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648918" y="1772401"/>
            <a:ext cx="915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130:  </a:t>
            </a:r>
            <a:r>
              <a:rPr lang="en-US" altLang="zh-CN" sz="5400" b="1" i="1" dirty="0" err="1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oăng</a:t>
            </a:r>
            <a:r>
              <a:rPr lang="en-US" altLang="zh-CN" sz="5400" b="1" i="1" dirty="0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- </a:t>
            </a:r>
            <a:r>
              <a:rPr lang="en-US" altLang="zh-CN" sz="5400" b="1" i="1" dirty="0" err="1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oăc</a:t>
            </a:r>
            <a:endParaRPr lang="zh-CN" altLang="en-US" sz="5400" b="1" i="1" dirty="0">
              <a:solidFill>
                <a:srgbClr val="FFFF99"/>
              </a:solidFill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62073A-F55F-48F2-B6E5-25178B08D7B4}"/>
              </a:ext>
            </a:extLst>
          </p:cNvPr>
          <p:cNvSpPr/>
          <p:nvPr/>
        </p:nvSpPr>
        <p:spPr>
          <a:xfrm>
            <a:off x="3617844" y="3654429"/>
            <a:ext cx="3070797" cy="216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oăng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97422-5FFB-41C0-9157-D7EF9C936974}"/>
              </a:ext>
            </a:extLst>
          </p:cNvPr>
          <p:cNvSpPr/>
          <p:nvPr/>
        </p:nvSpPr>
        <p:spPr>
          <a:xfrm>
            <a:off x="7089915" y="3677501"/>
            <a:ext cx="2875357" cy="2059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oăc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8D8712-F8A9-49D7-9785-9CF40BEE4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5" y="553694"/>
            <a:ext cx="10223316" cy="575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5980414" y="2835669"/>
            <a:ext cx="4969564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4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0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40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162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F7CF95-2F77-4672-80C3-9A1FF536A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0" t="62271" r="8004" b="1922"/>
          <a:stretch/>
        </p:blipFill>
        <p:spPr>
          <a:xfrm>
            <a:off x="167202" y="1611256"/>
            <a:ext cx="11857597" cy="4208699"/>
          </a:xfrm>
          <a:prstGeom prst="snip1Rect">
            <a:avLst>
              <a:gd name="adj" fmla="val 4773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DCB259-1C04-48B3-AF11-41CF3CFA5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7" t="7281" r="3243" b="3458"/>
          <a:stretch/>
        </p:blipFill>
        <p:spPr>
          <a:xfrm>
            <a:off x="2128823" y="455740"/>
            <a:ext cx="8925864" cy="6402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23DBDB-C0F8-4048-BAA6-F48C57583E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954" b="92920"/>
          <a:stretch/>
        </p:blipFill>
        <p:spPr>
          <a:xfrm>
            <a:off x="35339" y="477549"/>
            <a:ext cx="1616040" cy="474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77B8A2-F96C-47E5-B895-73173BC42476}"/>
              </a:ext>
            </a:extLst>
          </p:cNvPr>
          <p:cNvCxnSpPr>
            <a:cxnSpLocks/>
          </p:cNvCxnSpPr>
          <p:nvPr/>
        </p:nvCxnSpPr>
        <p:spPr>
          <a:xfrm>
            <a:off x="2729554" y="1745891"/>
            <a:ext cx="900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1A11A5-522F-4072-99B2-77F540BC2EA2}"/>
              </a:ext>
            </a:extLst>
          </p:cNvPr>
          <p:cNvCxnSpPr>
            <a:cxnSpLocks/>
          </p:cNvCxnSpPr>
          <p:nvPr/>
        </p:nvCxnSpPr>
        <p:spPr>
          <a:xfrm>
            <a:off x="3821180" y="1745891"/>
            <a:ext cx="163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3B1E3-836E-41D5-873E-514EE4294229}"/>
              </a:ext>
            </a:extLst>
          </p:cNvPr>
          <p:cNvCxnSpPr>
            <a:cxnSpLocks/>
          </p:cNvCxnSpPr>
          <p:nvPr/>
        </p:nvCxnSpPr>
        <p:spPr>
          <a:xfrm>
            <a:off x="5633991" y="1759539"/>
            <a:ext cx="616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574941-DD4D-4686-B292-23C20E32DFA7}"/>
              </a:ext>
            </a:extLst>
          </p:cNvPr>
          <p:cNvCxnSpPr>
            <a:cxnSpLocks/>
          </p:cNvCxnSpPr>
          <p:nvPr/>
        </p:nvCxnSpPr>
        <p:spPr>
          <a:xfrm>
            <a:off x="9938045" y="1745891"/>
            <a:ext cx="666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D02EA1-DB98-425E-8603-8D422DC24C88}"/>
              </a:ext>
            </a:extLst>
          </p:cNvPr>
          <p:cNvCxnSpPr>
            <a:cxnSpLocks/>
          </p:cNvCxnSpPr>
          <p:nvPr/>
        </p:nvCxnSpPr>
        <p:spPr>
          <a:xfrm>
            <a:off x="5062631" y="2157599"/>
            <a:ext cx="1242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8ACF93-C6F7-42FB-A8EE-EE9BFB570EF4}"/>
              </a:ext>
            </a:extLst>
          </p:cNvPr>
          <p:cNvCxnSpPr>
            <a:cxnSpLocks/>
          </p:cNvCxnSpPr>
          <p:nvPr/>
        </p:nvCxnSpPr>
        <p:spPr>
          <a:xfrm>
            <a:off x="6963129" y="2574859"/>
            <a:ext cx="2947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B6057C-AB66-420B-8E1C-C2DEA9A89A34}"/>
              </a:ext>
            </a:extLst>
          </p:cNvPr>
          <p:cNvCxnSpPr>
            <a:cxnSpLocks/>
          </p:cNvCxnSpPr>
          <p:nvPr/>
        </p:nvCxnSpPr>
        <p:spPr>
          <a:xfrm>
            <a:off x="2437366" y="3023996"/>
            <a:ext cx="1820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D40E4F-BC27-4648-90FA-28766B1175E1}"/>
              </a:ext>
            </a:extLst>
          </p:cNvPr>
          <p:cNvCxnSpPr>
            <a:cxnSpLocks/>
          </p:cNvCxnSpPr>
          <p:nvPr/>
        </p:nvCxnSpPr>
        <p:spPr>
          <a:xfrm>
            <a:off x="4452934" y="3018191"/>
            <a:ext cx="1162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5DA3F2-50C7-48CB-A1DF-94C6F31E6F62}"/>
              </a:ext>
            </a:extLst>
          </p:cNvPr>
          <p:cNvCxnSpPr>
            <a:cxnSpLocks/>
          </p:cNvCxnSpPr>
          <p:nvPr/>
        </p:nvCxnSpPr>
        <p:spPr>
          <a:xfrm>
            <a:off x="2382774" y="2171247"/>
            <a:ext cx="1411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D2B477-AB7A-4625-95AB-BB1735916635}"/>
              </a:ext>
            </a:extLst>
          </p:cNvPr>
          <p:cNvCxnSpPr>
            <a:cxnSpLocks/>
          </p:cNvCxnSpPr>
          <p:nvPr/>
        </p:nvCxnSpPr>
        <p:spPr>
          <a:xfrm>
            <a:off x="3827311" y="3415352"/>
            <a:ext cx="97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1E0803-9C71-4838-ACF8-162BD5D96390}"/>
              </a:ext>
            </a:extLst>
          </p:cNvPr>
          <p:cNvCxnSpPr>
            <a:cxnSpLocks/>
          </p:cNvCxnSpPr>
          <p:nvPr/>
        </p:nvCxnSpPr>
        <p:spPr>
          <a:xfrm>
            <a:off x="7323316" y="3844620"/>
            <a:ext cx="1493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9CBA3F-40EE-459F-A0B4-DB7053FE946F}"/>
              </a:ext>
            </a:extLst>
          </p:cNvPr>
          <p:cNvCxnSpPr>
            <a:cxnSpLocks/>
          </p:cNvCxnSpPr>
          <p:nvPr/>
        </p:nvCxnSpPr>
        <p:spPr>
          <a:xfrm>
            <a:off x="3804368" y="4256327"/>
            <a:ext cx="1493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BE4AAE-B843-4B36-945A-60496BBD9AF1}"/>
              </a:ext>
            </a:extLst>
          </p:cNvPr>
          <p:cNvCxnSpPr>
            <a:cxnSpLocks/>
          </p:cNvCxnSpPr>
          <p:nvPr/>
        </p:nvCxnSpPr>
        <p:spPr>
          <a:xfrm>
            <a:off x="6058524" y="884483"/>
            <a:ext cx="17752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D1E3BB-22BF-4E14-80B2-382531925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7" t="7281" r="3243" b="3458"/>
          <a:stretch/>
        </p:blipFill>
        <p:spPr>
          <a:xfrm>
            <a:off x="2087879" y="455740"/>
            <a:ext cx="8925864" cy="6402261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2540921" y="791379"/>
            <a:ext cx="424235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D82BCF10-7D51-4A97-898D-D204012F7A08}"/>
              </a:ext>
            </a:extLst>
          </p:cNvPr>
          <p:cNvSpPr/>
          <p:nvPr/>
        </p:nvSpPr>
        <p:spPr>
          <a:xfrm>
            <a:off x="2371953" y="1210847"/>
            <a:ext cx="424235" cy="340355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6C8908D-A1DC-4337-8947-0F8839D51663}"/>
              </a:ext>
            </a:extLst>
          </p:cNvPr>
          <p:cNvSpPr/>
          <p:nvPr/>
        </p:nvSpPr>
        <p:spPr>
          <a:xfrm>
            <a:off x="8677869" y="1210847"/>
            <a:ext cx="424233" cy="2441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1A9E8621-2561-4E71-9792-E90BA386D6D2}"/>
              </a:ext>
            </a:extLst>
          </p:cNvPr>
          <p:cNvSpPr/>
          <p:nvPr/>
        </p:nvSpPr>
        <p:spPr>
          <a:xfrm>
            <a:off x="4280085" y="1756023"/>
            <a:ext cx="424235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C4D2FF30-FE89-4878-8146-F369A9A8AB56}"/>
              </a:ext>
            </a:extLst>
          </p:cNvPr>
          <p:cNvSpPr/>
          <p:nvPr/>
        </p:nvSpPr>
        <p:spPr>
          <a:xfrm>
            <a:off x="6783461" y="1697735"/>
            <a:ext cx="371056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A5AF6E87-CDFB-4CEF-8208-A13B6897FD03}"/>
              </a:ext>
            </a:extLst>
          </p:cNvPr>
          <p:cNvSpPr/>
          <p:nvPr/>
        </p:nvSpPr>
        <p:spPr>
          <a:xfrm>
            <a:off x="5576707" y="2224586"/>
            <a:ext cx="414661" cy="174105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F39364B4-6217-4692-8989-8956FECDC5CA}"/>
              </a:ext>
            </a:extLst>
          </p:cNvPr>
          <p:cNvSpPr/>
          <p:nvPr/>
        </p:nvSpPr>
        <p:spPr>
          <a:xfrm>
            <a:off x="1261613" y="988892"/>
            <a:ext cx="968305" cy="78619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EB811E4A-270C-479B-A70A-132E9E43198F}"/>
              </a:ext>
            </a:extLst>
          </p:cNvPr>
          <p:cNvSpPr/>
          <p:nvPr/>
        </p:nvSpPr>
        <p:spPr>
          <a:xfrm>
            <a:off x="1358148" y="3080818"/>
            <a:ext cx="968305" cy="83958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EC33F96-123A-4C49-942B-0DE567AAC57D}"/>
              </a:ext>
            </a:extLst>
          </p:cNvPr>
          <p:cNvSpPr/>
          <p:nvPr/>
        </p:nvSpPr>
        <p:spPr>
          <a:xfrm>
            <a:off x="2330048" y="3030356"/>
            <a:ext cx="422993" cy="20312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F6C68FE7-125E-4B6D-A778-76D6DD74E735}"/>
              </a:ext>
            </a:extLst>
          </p:cNvPr>
          <p:cNvSpPr/>
          <p:nvPr/>
        </p:nvSpPr>
        <p:spPr>
          <a:xfrm>
            <a:off x="8130805" y="3030356"/>
            <a:ext cx="424233" cy="14908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0A53FBE1-1055-4742-9817-B01D399CEB9B}"/>
              </a:ext>
            </a:extLst>
          </p:cNvPr>
          <p:cNvSpPr/>
          <p:nvPr/>
        </p:nvSpPr>
        <p:spPr>
          <a:xfrm>
            <a:off x="3533785" y="3429001"/>
            <a:ext cx="424233" cy="14908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5EDE904-DFFD-4E09-BC51-88BB72A83F2F}"/>
              </a:ext>
            </a:extLst>
          </p:cNvPr>
          <p:cNvSpPr/>
          <p:nvPr/>
        </p:nvSpPr>
        <p:spPr>
          <a:xfrm>
            <a:off x="8677869" y="3429000"/>
            <a:ext cx="691419" cy="149083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E3895-1223-4F94-97BD-48672F9B78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954" b="92920"/>
          <a:stretch/>
        </p:blipFill>
        <p:spPr>
          <a:xfrm>
            <a:off x="35339" y="477549"/>
            <a:ext cx="1616040" cy="4746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59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3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4AAC8-6E77-4F3C-A334-97009757D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26136" r="64445" b="57100"/>
          <a:stretch/>
        </p:blipFill>
        <p:spPr>
          <a:xfrm>
            <a:off x="45493" y="1872975"/>
            <a:ext cx="3411939" cy="99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69986-1071-4E6F-B21B-3631286E0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2" t="60826" r="6595" b="21763"/>
          <a:stretch/>
        </p:blipFill>
        <p:spPr>
          <a:xfrm>
            <a:off x="3976045" y="4223190"/>
            <a:ext cx="8215955" cy="103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26A6E2-4EF8-4365-BA54-DF00253DC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42465" r="64724" b="40771"/>
          <a:stretch/>
        </p:blipFill>
        <p:spPr>
          <a:xfrm>
            <a:off x="0" y="3034427"/>
            <a:ext cx="3411939" cy="9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CC6095-2BA3-440E-8F5F-22E2773B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61308" r="64724" b="21928"/>
          <a:stretch/>
        </p:blipFill>
        <p:spPr>
          <a:xfrm>
            <a:off x="1" y="4273743"/>
            <a:ext cx="3411939" cy="9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13DE84-6E8E-4794-8838-A1DD0865D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4484" r="10073" b="75276"/>
          <a:stretch/>
        </p:blipFill>
        <p:spPr>
          <a:xfrm>
            <a:off x="1" y="453838"/>
            <a:ext cx="11540963" cy="111340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FF7F03-4FBC-48C1-BD05-4F758DF5AC6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702258" y="2309417"/>
            <a:ext cx="1273789" cy="24290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DE7DA5-76C5-4607-AF11-58028B51F5AD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2702257" y="2350799"/>
            <a:ext cx="1228296" cy="12564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07D7C9-70A8-46A5-AC9D-A5244DAFEC9C}"/>
              </a:ext>
            </a:extLst>
          </p:cNvPr>
          <p:cNvCxnSpPr>
            <a:cxnSpLocks/>
          </p:cNvCxnSpPr>
          <p:nvPr/>
        </p:nvCxnSpPr>
        <p:spPr>
          <a:xfrm flipV="1">
            <a:off x="2702258" y="3607249"/>
            <a:ext cx="1273789" cy="12039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B8C4100-218F-45B3-925A-B22D7C873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3" t="41818" r="6894" b="38675"/>
          <a:stretch/>
        </p:blipFill>
        <p:spPr>
          <a:xfrm>
            <a:off x="3976045" y="2991309"/>
            <a:ext cx="8215955" cy="115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7D1F1E-E7C3-4043-B03B-50BE7167A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78438" r="40050" b="6219"/>
          <a:stretch/>
        </p:blipFill>
        <p:spPr>
          <a:xfrm>
            <a:off x="1588581" y="5613275"/>
            <a:ext cx="9014841" cy="11020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F11098-0DBB-4D42-9BAB-E13DFE347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24113" r="7039" b="56380"/>
          <a:stretch/>
        </p:blipFill>
        <p:spPr>
          <a:xfrm>
            <a:off x="3930553" y="1773408"/>
            <a:ext cx="8215955" cy="115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0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9401 -0.351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175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9401 0.175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8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09401 0.175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87677-2ED8-477D-9D7F-C86A17F8F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5" y="583926"/>
            <a:ext cx="10223316" cy="575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30EE5953-9E03-4FC7-B085-3A7AB9ADC976}"/>
              </a:ext>
            </a:extLst>
          </p:cNvPr>
          <p:cNvSpPr/>
          <p:nvPr/>
        </p:nvSpPr>
        <p:spPr>
          <a:xfrm>
            <a:off x="5667581" y="2439832"/>
            <a:ext cx="3930555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4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7200" b="1" i="1" kern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 DÒ</a:t>
            </a:r>
            <a:endParaRPr lang="en-US" sz="7200" b="1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83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33">
            <a:extLst>
              <a:ext uri="{FF2B5EF4-FFF2-40B4-BE49-F238E27FC236}">
                <a16:creationId xmlns:a16="http://schemas.microsoft.com/office/drawing/2014/main" id="{5E84211F-C12C-4BBE-9C07-3C1C6C0607F3}"/>
              </a:ext>
            </a:extLst>
          </p:cNvPr>
          <p:cNvSpPr/>
          <p:nvPr/>
        </p:nvSpPr>
        <p:spPr>
          <a:xfrm>
            <a:off x="6474429" y="513629"/>
            <a:ext cx="4572000" cy="789960"/>
          </a:xfrm>
          <a:prstGeom prst="rect">
            <a:avLst/>
          </a:prstGeom>
          <a:ln w="28575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400" tIns="25400" rIns="25400" bIns="25400" anchor="ctr">
            <a:spAutoFit/>
          </a:bodyPr>
          <a:lstStyle/>
          <a:p>
            <a:pPr algn="ctr" defTabSz="41274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Đọc</a:t>
            </a:r>
            <a:r>
              <a:rPr lang="en-US" sz="48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8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lại</a:t>
            </a:r>
            <a:r>
              <a:rPr lang="en-US" sz="48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8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bài</a:t>
            </a:r>
            <a:r>
              <a:rPr lang="en-US" sz="48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130</a:t>
            </a:r>
            <a:endParaRPr sz="4800" i="1" kern="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9BF4F0-5C69-4D1B-A5E0-CE9307685EBE}"/>
              </a:ext>
            </a:extLst>
          </p:cNvPr>
          <p:cNvGrpSpPr/>
          <p:nvPr/>
        </p:nvGrpSpPr>
        <p:grpSpPr>
          <a:xfrm>
            <a:off x="2270248" y="1303590"/>
            <a:ext cx="7936992" cy="5531975"/>
            <a:chOff x="1880083" y="1157971"/>
            <a:chExt cx="7936992" cy="55319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648978-275E-4F6C-8CC3-E184A998D7E1}"/>
                </a:ext>
              </a:extLst>
            </p:cNvPr>
            <p:cNvGrpSpPr/>
            <p:nvPr/>
          </p:nvGrpSpPr>
          <p:grpSpPr>
            <a:xfrm>
              <a:off x="1880083" y="1157971"/>
              <a:ext cx="7936992" cy="5531975"/>
              <a:chOff x="0" y="1051564"/>
              <a:chExt cx="7936992" cy="553197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F3D29F0-C319-4110-A6CA-228D54B86B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44675" b="37988"/>
              <a:stretch/>
            </p:blipFill>
            <p:spPr>
              <a:xfrm>
                <a:off x="4270240" y="1051564"/>
                <a:ext cx="3666752" cy="266332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B2F62AA-C82E-41C3-B922-EFDA4615E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675" b="30485"/>
              <a:stretch/>
            </p:blipFill>
            <p:spPr>
              <a:xfrm>
                <a:off x="4270240" y="3594162"/>
                <a:ext cx="3666752" cy="298555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A47C365-681E-410D-B519-80FFE415E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525" b="37988"/>
              <a:stretch/>
            </p:blipFill>
            <p:spPr>
              <a:xfrm>
                <a:off x="0" y="1054954"/>
                <a:ext cx="6592832" cy="266332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E1940A6-DC56-40EF-9691-B38070A252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5" b="30485"/>
              <a:stretch/>
            </p:blipFill>
            <p:spPr>
              <a:xfrm>
                <a:off x="0" y="3597986"/>
                <a:ext cx="6592832" cy="2985553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A1CA29-ECA7-477F-B200-BBBB53CAD6B8}"/>
                </a:ext>
              </a:extLst>
            </p:cNvPr>
            <p:cNvSpPr txBox="1"/>
            <p:nvPr/>
          </p:nvSpPr>
          <p:spPr>
            <a:xfrm>
              <a:off x="3336803" y="1558028"/>
              <a:ext cx="57234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ęng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92918-19A6-4C5D-9CB6-FD08CCCD38ED}"/>
                </a:ext>
              </a:extLst>
            </p:cNvPr>
            <p:cNvSpPr txBox="1"/>
            <p:nvPr/>
          </p:nvSpPr>
          <p:spPr>
            <a:xfrm>
              <a:off x="3319418" y="3255686"/>
              <a:ext cx="17049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ęc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AA82FA-ACBA-4002-94E3-4CCBA77D5A81}"/>
                </a:ext>
              </a:extLst>
            </p:cNvPr>
            <p:cNvSpPr txBox="1"/>
            <p:nvPr/>
          </p:nvSpPr>
          <p:spPr>
            <a:xfrm>
              <a:off x="3345922" y="2417964"/>
              <a:ext cx="30490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HP001 4 hàng" panose="020B0603050302020204" pitchFamily="34" charset="0"/>
                </a:rPr>
                <a:t>con </a:t>
              </a:r>
              <a:r>
                <a:rPr lang="en-US" sz="4400" b="1" dirty="0" err="1">
                  <a:latin typeface="HP001 4 hàng" panose="020B0603050302020204" pitchFamily="34" charset="0"/>
                </a:rPr>
                <a:t>hƋng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BC0379-8464-47A2-86AD-1A588E25B4EA}"/>
                </a:ext>
              </a:extLst>
            </p:cNvPr>
            <p:cNvSpPr txBox="1"/>
            <p:nvPr/>
          </p:nvSpPr>
          <p:spPr>
            <a:xfrm>
              <a:off x="3319418" y="4107759"/>
              <a:ext cx="28706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HP001 4 hàng" panose="020B0603050302020204" pitchFamily="34" charset="0"/>
                </a:rPr>
                <a:t>ng</a:t>
              </a:r>
              <a:r>
                <a:rPr lang="nl" sz="4400" b="1" dirty="0">
                  <a:latin typeface="HP001 4 hàng" panose="020B0603050302020204" pitchFamily="34" charset="0"/>
                </a:rPr>
                <a:t>ĳc tay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A9003FF-3CDE-4B2B-98EF-0AAC09E8E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" y="292744"/>
            <a:ext cx="1931913" cy="1931913"/>
          </a:xfrm>
          <a:prstGeom prst="rect">
            <a:avLst/>
          </a:prstGeom>
        </p:spPr>
      </p:pic>
      <p:sp>
        <p:nvSpPr>
          <p:cNvPr id="9" name="Shape 233">
            <a:extLst>
              <a:ext uri="{FF2B5EF4-FFF2-40B4-BE49-F238E27FC236}">
                <a16:creationId xmlns:a16="http://schemas.microsoft.com/office/drawing/2014/main" id="{39F7801D-01BC-41F8-A3EF-56F891F1B01C}"/>
              </a:ext>
            </a:extLst>
          </p:cNvPr>
          <p:cNvSpPr/>
          <p:nvPr/>
        </p:nvSpPr>
        <p:spPr>
          <a:xfrm>
            <a:off x="2270249" y="513629"/>
            <a:ext cx="4012295" cy="789960"/>
          </a:xfrm>
          <a:prstGeom prst="rect">
            <a:avLst/>
          </a:prstGeom>
          <a:ln w="28575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400" tIns="25400" rIns="25400" bIns="25400" anchor="ctr">
            <a:spAutoFit/>
          </a:bodyPr>
          <a:lstStyle/>
          <a:p>
            <a:pPr algn="ctr" defTabSz="41274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Viết vào </a:t>
            </a:r>
            <a:r>
              <a:rPr lang="en-US" sz="48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vở</a:t>
            </a:r>
            <a:endParaRPr sz="4800" i="1" kern="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1FFE27-56A7-4AEE-AD1D-DF865DC2F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915"/>
            <a:ext cx="12192000" cy="60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HP001 4 hàng</vt:lpstr>
      <vt:lpstr>Lato Regular</vt:lpstr>
      <vt:lpstr>字魂17号-萌趣果冻体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2022-03-16T03:29:32Z</dcterms:created>
  <dcterms:modified xsi:type="dcterms:W3CDTF">2022-03-16T03:29:40Z</dcterms:modified>
</cp:coreProperties>
</file>