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5FDE4-830D-4206-8927-5EEC1A3CEC9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5AD2-3C32-4A41-9BAC-80A9C41E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68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5FDE4-830D-4206-8927-5EEC1A3CEC9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5AD2-3C32-4A41-9BAC-80A9C41E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8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5FDE4-830D-4206-8927-5EEC1A3CEC9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5AD2-3C32-4A41-9BAC-80A9C41E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3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2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73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3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5FDE4-830D-4206-8927-5EEC1A3CEC9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5AD2-3C32-4A41-9BAC-80A9C41E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77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5FDE4-830D-4206-8927-5EEC1A3CEC9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5AD2-3C32-4A41-9BAC-80A9C41E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09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5FDE4-830D-4206-8927-5EEC1A3CEC9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5AD2-3C32-4A41-9BAC-80A9C41E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68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5FDE4-830D-4206-8927-5EEC1A3CEC9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5AD2-3C32-4A41-9BAC-80A9C41E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0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5FDE4-830D-4206-8927-5EEC1A3CEC9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5AD2-3C32-4A41-9BAC-80A9C41E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94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5FDE4-830D-4206-8927-5EEC1A3CEC9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5AD2-3C32-4A41-9BAC-80A9C41E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4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5FDE4-830D-4206-8927-5EEC1A3CEC9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5AD2-3C32-4A41-9BAC-80A9C41E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32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5FDE4-830D-4206-8927-5EEC1A3CEC9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75AD2-3C32-4A41-9BAC-80A9C41E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72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5FDE4-830D-4206-8927-5EEC1A3CEC9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75AD2-3C32-4A41-9BAC-80A9C41E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9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C2EDF8-B1E8-49E7-8CBD-60708C885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58" y="617263"/>
            <a:ext cx="9980885" cy="5623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1648918" y="1772401"/>
            <a:ext cx="9158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i="1" dirty="0" err="1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i="1" dirty="0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130:  </a:t>
            </a:r>
            <a:r>
              <a:rPr lang="en-US" altLang="zh-CN" sz="5400" b="1" i="1" dirty="0" err="1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oăng</a:t>
            </a:r>
            <a:r>
              <a:rPr lang="en-US" altLang="zh-CN" sz="5400" b="1" i="1" dirty="0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- </a:t>
            </a:r>
            <a:r>
              <a:rPr lang="en-US" altLang="zh-CN" sz="5400" b="1" i="1" dirty="0" err="1">
                <a:solidFill>
                  <a:srgbClr val="FFFF99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oăc</a:t>
            </a:r>
            <a:endParaRPr lang="zh-CN" altLang="en-US" sz="5400" b="1" i="1" dirty="0">
              <a:solidFill>
                <a:srgbClr val="FFFF99"/>
              </a:solidFill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62073A-F55F-48F2-B6E5-25178B08D7B4}"/>
              </a:ext>
            </a:extLst>
          </p:cNvPr>
          <p:cNvSpPr/>
          <p:nvPr/>
        </p:nvSpPr>
        <p:spPr>
          <a:xfrm>
            <a:off x="3617844" y="3654429"/>
            <a:ext cx="3070797" cy="21632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cs typeface="Calibri" panose="020F0502020204030204" pitchFamily="34" charset="0"/>
              </a:rPr>
              <a:t>oăng</a:t>
            </a:r>
            <a:endParaRPr lang="en-US" sz="5400" i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097422-5FFB-41C0-9157-D7EF9C936974}"/>
              </a:ext>
            </a:extLst>
          </p:cNvPr>
          <p:cNvSpPr/>
          <p:nvPr/>
        </p:nvSpPr>
        <p:spPr>
          <a:xfrm>
            <a:off x="7089915" y="3677501"/>
            <a:ext cx="2875357" cy="20591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cs typeface="Calibri" panose="020F0502020204030204" pitchFamily="34" charset="0"/>
              </a:rPr>
              <a:t>oăc</a:t>
            </a:r>
            <a:endParaRPr lang="en-US" sz="5400" i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9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075" descr="5">
            <a:extLst>
              <a:ext uri="{FF2B5EF4-FFF2-40B4-BE49-F238E27FC236}">
                <a16:creationId xmlns:a16="http://schemas.microsoft.com/office/drawing/2014/main" id="{C7EC434C-4128-4914-ADD0-B509CF988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447"/>
            <a:ext cx="12192000" cy="62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096" descr="18">
            <a:extLst>
              <a:ext uri="{FF2B5EF4-FFF2-40B4-BE49-F238E27FC236}">
                <a16:creationId xmlns:a16="http://schemas.microsoft.com/office/drawing/2014/main" id="{D5C3B5F9-198E-4B68-B807-63479DE49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98" y="715345"/>
            <a:ext cx="5879023" cy="582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092" descr="PPT素材-13">
            <a:extLst>
              <a:ext uri="{FF2B5EF4-FFF2-40B4-BE49-F238E27FC236}">
                <a16:creationId xmlns:a16="http://schemas.microsoft.com/office/drawing/2014/main" id="{9E275C34-E8DF-44C7-B7CA-EAC49220F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302" y="2123990"/>
            <a:ext cx="4651375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F7A8B7B-F7E1-451A-90BF-B648771DD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003" y="2274838"/>
            <a:ext cx="50069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0" dirty="0">
                <a:solidFill>
                  <a:srgbClr val="0070C0"/>
                </a:solidFill>
                <a:latin typeface="+mn-lt"/>
              </a:rPr>
              <a:t>So </a:t>
            </a:r>
            <a:r>
              <a:rPr lang="en-US" altLang="en-US" sz="5400" b="0" dirty="0" err="1">
                <a:solidFill>
                  <a:srgbClr val="0070C0"/>
                </a:solidFill>
                <a:latin typeface="+mn-lt"/>
              </a:rPr>
              <a:t>sánh</a:t>
            </a:r>
            <a:r>
              <a:rPr lang="en-US" altLang="en-US" sz="5400" b="0" dirty="0">
                <a:solidFill>
                  <a:srgbClr val="0070C0"/>
                </a:solidFill>
                <a:latin typeface="+mn-lt"/>
              </a:rPr>
              <a:t>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6000" b="0" dirty="0" err="1">
                <a:solidFill>
                  <a:srgbClr val="FF0000"/>
                </a:solidFill>
                <a:latin typeface="+mn-lt"/>
              </a:rPr>
              <a:t>oăng</a:t>
            </a:r>
            <a:r>
              <a:rPr lang="en-US" altLang="en-US" sz="6000" b="0" dirty="0">
                <a:solidFill>
                  <a:srgbClr val="FF0000"/>
                </a:solidFill>
                <a:latin typeface="+mn-lt"/>
              </a:rPr>
              <a:t> - </a:t>
            </a:r>
            <a:r>
              <a:rPr lang="en-US" altLang="en-US" sz="6000" b="0" dirty="0" err="1">
                <a:solidFill>
                  <a:srgbClr val="FF0000"/>
                </a:solidFill>
                <a:latin typeface="+mn-lt"/>
              </a:rPr>
              <a:t>oăc</a:t>
            </a:r>
            <a:endParaRPr lang="en-US" altLang="en-US" sz="6000" b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276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2B0D16-A263-4F44-871F-72211D492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5" y="583926"/>
            <a:ext cx="10223316" cy="5750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6096000" y="2818932"/>
            <a:ext cx="3699368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4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KHÁM PHÁ</a:t>
            </a:r>
            <a:endParaRPr sz="40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3416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8qaqdCFRTjws882m7AHoE47PU0pZxIIi">
            <a:hlinkClick r:id="" action="ppaction://media"/>
            <a:extLst>
              <a:ext uri="{FF2B5EF4-FFF2-40B4-BE49-F238E27FC236}">
                <a16:creationId xmlns:a16="http://schemas.microsoft.com/office/drawing/2014/main" id="{45FDF062-E624-4C3D-8C98-BCFEEC4F6A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64" end="5498"/>
                </p14:media>
              </p:ext>
            </p:extLst>
          </p:nvPr>
        </p:nvPicPr>
        <p:blipFill rotWithShape="1">
          <a:blip r:embed="rId4"/>
          <a:srcRect l="25339" t="9255" r="22600" b="7900"/>
          <a:stretch>
            <a:fillRect/>
          </a:stretch>
        </p:blipFill>
        <p:spPr>
          <a:xfrm>
            <a:off x="5709171" y="814044"/>
            <a:ext cx="5433391" cy="48635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FC1B8A-AD3E-41DF-B329-D7810C27A0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4225" r="2342" b="18523"/>
          <a:stretch/>
        </p:blipFill>
        <p:spPr>
          <a:xfrm>
            <a:off x="3117283" y="0"/>
            <a:ext cx="5957436" cy="1344651"/>
          </a:xfrm>
          <a:prstGeom prst="cloud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927653" y="4935960"/>
            <a:ext cx="51683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ea typeface="Cambria" panose="02040503050406030204" pitchFamily="18" charset="0"/>
                <a:cs typeface="Calibri" panose="020F0502020204030204" pitchFamily="34" charset="0"/>
              </a:rPr>
              <a:t>con </a:t>
            </a:r>
            <a:r>
              <a:rPr lang="en-US" sz="6600" dirty="0" err="1">
                <a:ea typeface="Cambria" panose="02040503050406030204" pitchFamily="18" charset="0"/>
                <a:cs typeface="Calibri" panose="020F0502020204030204" pitchFamily="34" charset="0"/>
              </a:rPr>
              <a:t>hoẵng</a:t>
            </a:r>
            <a:endParaRPr lang="en-US" sz="66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591D1-7A05-4C06-BFE7-BAB72C2AEADB}"/>
              </a:ext>
            </a:extLst>
          </p:cNvPr>
          <p:cNvSpPr txBox="1"/>
          <p:nvPr/>
        </p:nvSpPr>
        <p:spPr>
          <a:xfrm>
            <a:off x="3284023" y="4935960"/>
            <a:ext cx="26927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oăng</a:t>
            </a:r>
            <a:endParaRPr lang="en-US" sz="66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7E017F-E9AB-4CB9-8B64-B7F214A0AD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9" t="17249" r="33922" b="22752"/>
          <a:stretch/>
        </p:blipFill>
        <p:spPr>
          <a:xfrm>
            <a:off x="559770" y="1208024"/>
            <a:ext cx="4430093" cy="3727936"/>
          </a:xfrm>
          <a:prstGeom prst="rect">
            <a:avLst/>
          </a:prstGeom>
        </p:spPr>
      </p:pic>
      <p:sp>
        <p:nvSpPr>
          <p:cNvPr id="19" name="Shape 233">
            <a:extLst>
              <a:ext uri="{FF2B5EF4-FFF2-40B4-BE49-F238E27FC236}">
                <a16:creationId xmlns:a16="http://schemas.microsoft.com/office/drawing/2014/main" id="{F1FB0D07-40DD-477F-BFBA-972EB1678248}"/>
              </a:ext>
            </a:extLst>
          </p:cNvPr>
          <p:cNvSpPr/>
          <p:nvPr/>
        </p:nvSpPr>
        <p:spPr>
          <a:xfrm>
            <a:off x="4126798" y="106914"/>
            <a:ext cx="4725655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4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Làm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quen</a:t>
            </a:r>
            <a:endParaRPr sz="3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45740-57DB-44BB-96E3-170C13438C5B}"/>
              </a:ext>
            </a:extLst>
          </p:cNvPr>
          <p:cNvSpPr txBox="1"/>
          <p:nvPr/>
        </p:nvSpPr>
        <p:spPr>
          <a:xfrm>
            <a:off x="3284023" y="4935960"/>
            <a:ext cx="26927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oăng</a:t>
            </a:r>
            <a:endParaRPr lang="en-US" sz="66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62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5345E-17 L 0.36341 -0.4835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64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7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6" grpId="0"/>
      <p:bldP spid="7" grpId="0"/>
      <p:bldP spid="7" grpId="1"/>
      <p:bldP spid="7" grpId="2"/>
      <p:bldP spid="19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mSLPhhV6R9kBUBzHQ5TUgq4DZpTTDPQ">
            <a:hlinkClick r:id="" action="ppaction://media"/>
            <a:extLst>
              <a:ext uri="{FF2B5EF4-FFF2-40B4-BE49-F238E27FC236}">
                <a16:creationId xmlns:a16="http://schemas.microsoft.com/office/drawing/2014/main" id="{C766104B-A7C5-4802-947D-B0B40710E6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69" end="5821"/>
                </p14:media>
              </p:ext>
            </p:extLst>
          </p:nvPr>
        </p:nvPicPr>
        <p:blipFill rotWithShape="1">
          <a:blip r:embed="rId4"/>
          <a:srcRect l="23404" t="15518" r="26822" b="13460"/>
          <a:stretch>
            <a:fillRect/>
          </a:stretch>
        </p:blipFill>
        <p:spPr>
          <a:xfrm>
            <a:off x="5423163" y="1115555"/>
            <a:ext cx="6068253" cy="4870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3CA7C0-3F46-4584-BC1E-7FF0581BA891}"/>
              </a:ext>
            </a:extLst>
          </p:cNvPr>
          <p:cNvSpPr txBox="1"/>
          <p:nvPr/>
        </p:nvSpPr>
        <p:spPr>
          <a:xfrm>
            <a:off x="1314985" y="4878399"/>
            <a:ext cx="4704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ea typeface="Cambria" panose="02040503050406030204" pitchFamily="18" charset="0"/>
                <a:cs typeface="Calibri" panose="020F0502020204030204" pitchFamily="34" charset="0"/>
              </a:rPr>
              <a:t>ngoắc</a:t>
            </a:r>
            <a:r>
              <a:rPr lang="en-US" sz="66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endParaRPr lang="en-US" sz="66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2384543" y="4878399"/>
            <a:ext cx="2459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oăc</a:t>
            </a:r>
            <a:endParaRPr lang="en-US" sz="66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FE9E22-6B69-459C-BD38-B4758CC65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7" t="16085" r="34981" b="24266"/>
          <a:stretch/>
        </p:blipFill>
        <p:spPr>
          <a:xfrm>
            <a:off x="989691" y="1529041"/>
            <a:ext cx="3609079" cy="2961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D79D3E-09EE-49C6-B7D2-CDDEAA9F05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4225" r="2342" b="18523"/>
          <a:stretch/>
        </p:blipFill>
        <p:spPr>
          <a:xfrm>
            <a:off x="3040791" y="-19434"/>
            <a:ext cx="5957436" cy="1344651"/>
          </a:xfrm>
          <a:prstGeom prst="cloud">
            <a:avLst/>
          </a:prstGeom>
        </p:spPr>
      </p:pic>
      <p:sp>
        <p:nvSpPr>
          <p:cNvPr id="12" name="Shape 233">
            <a:extLst>
              <a:ext uri="{FF2B5EF4-FFF2-40B4-BE49-F238E27FC236}">
                <a16:creationId xmlns:a16="http://schemas.microsoft.com/office/drawing/2014/main" id="{62D811F2-5F0D-4C6C-AB44-60D1BE82A2F2}"/>
              </a:ext>
            </a:extLst>
          </p:cNvPr>
          <p:cNvSpPr/>
          <p:nvPr/>
        </p:nvSpPr>
        <p:spPr>
          <a:xfrm>
            <a:off x="4126798" y="106914"/>
            <a:ext cx="4540125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4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Làm</a:t>
            </a:r>
            <a:r>
              <a:rPr lang="en-US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quen</a:t>
            </a:r>
            <a:endParaRPr sz="3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AED49-B040-4B57-95A7-EEC75432E695}"/>
              </a:ext>
            </a:extLst>
          </p:cNvPr>
          <p:cNvSpPr txBox="1"/>
          <p:nvPr/>
        </p:nvSpPr>
        <p:spPr>
          <a:xfrm>
            <a:off x="2384543" y="4878399"/>
            <a:ext cx="2459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oăc</a:t>
            </a:r>
            <a:endParaRPr lang="en-US" sz="66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5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46172 -0.4675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86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7" grpId="0"/>
      <p:bldP spid="7" grpId="1"/>
      <p:bldP spid="7" grpId="2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31FE2D7-F3B8-45A4-846B-DD744ECEF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4225" r="2342" b="18523"/>
          <a:stretch/>
        </p:blipFill>
        <p:spPr>
          <a:xfrm>
            <a:off x="3040791" y="-19434"/>
            <a:ext cx="5957436" cy="1344651"/>
          </a:xfrm>
          <a:prstGeom prst="cloud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7" y="1274695"/>
            <a:ext cx="4665052" cy="513657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8D6204-0A32-41F3-A0A1-D8B692318528}"/>
              </a:ext>
            </a:extLst>
          </p:cNvPr>
          <p:cNvSpPr txBox="1">
            <a:spLocks/>
          </p:cNvSpPr>
          <p:nvPr/>
        </p:nvSpPr>
        <p:spPr>
          <a:xfrm>
            <a:off x="3246784" y="285699"/>
            <a:ext cx="4778696" cy="98899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Bảng</a:t>
            </a:r>
            <a:r>
              <a:rPr lang="en-US" sz="44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gài</a:t>
            </a:r>
            <a:endParaRPr lang="en-US" sz="4400" i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7785088" y="2315744"/>
            <a:ext cx="4399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con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hoẵng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5756404" y="2315744"/>
            <a:ext cx="258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oăng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7834933" y="3818621"/>
            <a:ext cx="399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ngoắc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5796269" y="3774267"/>
            <a:ext cx="1585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oăc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7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6ED40-6206-43E5-973B-1CD203B48F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2377" r="424"/>
          <a:stretch/>
        </p:blipFill>
        <p:spPr>
          <a:xfrm>
            <a:off x="1802297" y="477079"/>
            <a:ext cx="9170505" cy="6084535"/>
          </a:xfrm>
          <a:prstGeom prst="snip2Same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C9633B9-6729-4B90-BE26-29FE8847C015}"/>
              </a:ext>
            </a:extLst>
          </p:cNvPr>
          <p:cNvSpPr txBox="1">
            <a:spLocks/>
          </p:cNvSpPr>
          <p:nvPr/>
        </p:nvSpPr>
        <p:spPr>
          <a:xfrm>
            <a:off x="2161391" y="2756454"/>
            <a:ext cx="7869220" cy="324678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ln>
                  <a:solidFill>
                    <a:srgbClr val="FF6699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Giải</a:t>
            </a:r>
            <a:r>
              <a:rPr lang="en-US" sz="4000" dirty="0">
                <a:ln>
                  <a:solidFill>
                    <a:srgbClr val="FF6699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rgbClr val="FF6699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lao</a:t>
            </a:r>
            <a:endParaRPr lang="en-US" sz="4000" dirty="0">
              <a:ln>
                <a:solidFill>
                  <a:srgbClr val="FF6699"/>
                </a:solidFill>
              </a:ln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4000" dirty="0"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Bài</a:t>
            </a:r>
            <a:r>
              <a:rPr lang="en-US" sz="4000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hát</a:t>
            </a:r>
            <a:r>
              <a:rPr lang="en-US" sz="4000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: </a:t>
            </a:r>
          </a:p>
          <a:p>
            <a:pPr algn="ctr"/>
            <a:r>
              <a:rPr lang="en-US" sz="4000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Con </a:t>
            </a:r>
            <a:r>
              <a:rPr lang="en-US" sz="4000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chuột</a:t>
            </a:r>
            <a:r>
              <a:rPr lang="en-US" sz="4000" dirty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nhắt</a:t>
            </a:r>
            <a:endParaRPr lang="en-US" sz="4000" dirty="0">
              <a:ln>
                <a:solidFill>
                  <a:srgbClr val="FFFF00"/>
                </a:solidFill>
              </a:ln>
              <a:solidFill>
                <a:sysClr val="windowText" lastClr="00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0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huột Nhắt ♫ Nhạc Thiếu Nhi Vui Nhộn Chú Chuột Nhắt">
            <a:hlinkClick r:id="" action="ppaction://media"/>
            <a:extLst>
              <a:ext uri="{FF2B5EF4-FFF2-40B4-BE49-F238E27FC236}">
                <a16:creationId xmlns:a16="http://schemas.microsoft.com/office/drawing/2014/main" id="{2F0879D7-F0B0-40FE-B617-B242006654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050"/>
                </p14:media>
              </p:ext>
            </p:extLst>
          </p:nvPr>
        </p:nvPicPr>
        <p:blipFill rotWithShape="1">
          <a:blip r:embed="rId4"/>
          <a:srcRect l="8979" t="13134" r="-1"/>
          <a:stretch>
            <a:fillRect/>
          </a:stretch>
        </p:blipFill>
        <p:spPr>
          <a:xfrm>
            <a:off x="0" y="425386"/>
            <a:ext cx="12192000" cy="643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5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</Words>
  <Application>Microsoft Office PowerPoint</Application>
  <PresentationFormat>Widescreen</PresentationFormat>
  <Paragraphs>22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SimSun</vt:lpstr>
      <vt:lpstr>Arial</vt:lpstr>
      <vt:lpstr>Calibri</vt:lpstr>
      <vt:lpstr>Calibri Light</vt:lpstr>
      <vt:lpstr>Cambria</vt:lpstr>
      <vt:lpstr>Lato Regular</vt:lpstr>
      <vt:lpstr>UTM Avo</vt:lpstr>
      <vt:lpstr>字魂17号-萌趣果冻体</vt:lpstr>
      <vt:lpstr>小白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2022-03-16T03:24:07Z</dcterms:created>
  <dcterms:modified xsi:type="dcterms:W3CDTF">2022-03-16T03:24:20Z</dcterms:modified>
</cp:coreProperties>
</file>