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FDF-796B-4662-850D-72401DB22FB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E7CB-67B8-45AD-A0DA-DAC3005F1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8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FDF-796B-4662-850D-72401DB22FB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E7CB-67B8-45AD-A0DA-DAC3005F1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0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FDF-796B-4662-850D-72401DB22FB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E7CB-67B8-45AD-A0DA-DAC3005F1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12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60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6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FDF-796B-4662-850D-72401DB22FB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E7CB-67B8-45AD-A0DA-DAC3005F1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FDF-796B-4662-850D-72401DB22FB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E7CB-67B8-45AD-A0DA-DAC3005F1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6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FDF-796B-4662-850D-72401DB22FB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E7CB-67B8-45AD-A0DA-DAC3005F1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4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FDF-796B-4662-850D-72401DB22FB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E7CB-67B8-45AD-A0DA-DAC3005F1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FDF-796B-4662-850D-72401DB22FB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E7CB-67B8-45AD-A0DA-DAC3005F1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3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FDF-796B-4662-850D-72401DB22FB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E7CB-67B8-45AD-A0DA-DAC3005F1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9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FDF-796B-4662-850D-72401DB22FB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E7CB-67B8-45AD-A0DA-DAC3005F1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2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FDF-796B-4662-850D-72401DB22FB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E7CB-67B8-45AD-A0DA-DAC3005F1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4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AFDF-796B-4662-850D-72401DB22FB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BE7CB-67B8-45AD-A0DA-DAC3005F1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5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127DCB61-9A0C-4FB9-95ED-5B1FBB562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68" y="0"/>
            <a:ext cx="8872989" cy="1879015"/>
          </a:xfrm>
          <a:prstGeom prst="rect">
            <a:avLst/>
          </a:prstGeom>
        </p:spPr>
      </p:pic>
      <p:pic>
        <p:nvPicPr>
          <p:cNvPr id="7" name="图片 1" descr="31f7217a017c2d9a8a7bcbd9844c1629">
            <a:extLst>
              <a:ext uri="{FF2B5EF4-FFF2-40B4-BE49-F238E27FC236}">
                <a16:creationId xmlns:a16="http://schemas.microsoft.com/office/drawing/2014/main" id="{1C5CEF42-4311-4998-8485-0119C41114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023" y="1563138"/>
            <a:ext cx="9450405" cy="3756791"/>
          </a:xfrm>
          <a:prstGeom prst="rect">
            <a:avLst/>
          </a:prstGeom>
        </p:spPr>
      </p:pic>
      <p:pic>
        <p:nvPicPr>
          <p:cNvPr id="9" name="图片 8" descr="觅元素58b0fbac4bf92">
            <a:extLst>
              <a:ext uri="{FF2B5EF4-FFF2-40B4-BE49-F238E27FC236}">
                <a16:creationId xmlns:a16="http://schemas.microsoft.com/office/drawing/2014/main" id="{E057B2E7-32FC-4AB0-AFD5-241703B431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4602651"/>
            <a:ext cx="11777345" cy="1574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EF0E0-C422-44C5-A6EF-D2146A2CB4A1}"/>
              </a:ext>
            </a:extLst>
          </p:cNvPr>
          <p:cNvSpPr/>
          <p:nvPr/>
        </p:nvSpPr>
        <p:spPr>
          <a:xfrm>
            <a:off x="2833097" y="2425870"/>
            <a:ext cx="8868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Bài </a:t>
            </a:r>
            <a:r>
              <a:rPr lang="en-US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127</a:t>
            </a:r>
            <a:r>
              <a:rPr lang="vi-VN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: </a:t>
            </a:r>
            <a:r>
              <a:rPr lang="en-US" sz="6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oang</a:t>
            </a:r>
            <a:r>
              <a:rPr lang="en-US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 - </a:t>
            </a:r>
            <a:r>
              <a:rPr lang="en-US" sz="6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oac</a:t>
            </a:r>
            <a:endParaRPr lang="en-US" sz="6000" b="1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AC876DD-8E49-41C1-98CC-E352266F337D}"/>
              </a:ext>
            </a:extLst>
          </p:cNvPr>
          <p:cNvGrpSpPr/>
          <p:nvPr/>
        </p:nvGrpSpPr>
        <p:grpSpPr>
          <a:xfrm>
            <a:off x="4036340" y="274770"/>
            <a:ext cx="3853626" cy="1566042"/>
            <a:chOff x="4036340" y="35415"/>
            <a:chExt cx="3853626" cy="155456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F469984-957C-40E9-ABC9-745CA2081842}"/>
                </a:ext>
              </a:extLst>
            </p:cNvPr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Tập viết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7" name="Picture 6" descr="Phim Hoạt Hình Học Sinh Học Sinh Cậu Bé, Phim Hoạt Hình, Nhà, Suốt ...">
              <a:extLst>
                <a:ext uri="{FF2B5EF4-FFF2-40B4-BE49-F238E27FC236}">
                  <a16:creationId xmlns:a16="http://schemas.microsoft.com/office/drawing/2014/main" id="{EF78856D-0BBE-4FC1-9E60-5488AA947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49F8EF-7FAC-4BF2-A5E8-B1F043A29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44046" r="4824" b="30496"/>
          <a:stretch/>
        </p:blipFill>
        <p:spPr>
          <a:xfrm>
            <a:off x="961571" y="2688125"/>
            <a:ext cx="10791372" cy="180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73F16-C1BD-45F3-9D2B-373E1286C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13" y="528333"/>
            <a:ext cx="10566174" cy="61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46D7B-C90C-44C6-80AC-C1AA9B285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85" y="552232"/>
            <a:ext cx="10522630" cy="614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CC7732-A358-4D18-BB99-BBE84660B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18" y="491285"/>
            <a:ext cx="10599964" cy="62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AE447B-5E08-42DD-9599-4DF6D1462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59"/>
          <a:stretch/>
        </p:blipFill>
        <p:spPr>
          <a:xfrm>
            <a:off x="767325" y="566057"/>
            <a:ext cx="10657349" cy="61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588785" y="3145233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 QUEN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3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AEED7-C694-44DB-872E-D124DFDE62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1" t="12128" r="32292" b="19865"/>
          <a:stretch/>
        </p:blipFill>
        <p:spPr>
          <a:xfrm>
            <a:off x="326572" y="1110343"/>
            <a:ext cx="4602833" cy="3189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874E5B-7A60-4969-8F62-0499081E7AC4}"/>
              </a:ext>
            </a:extLst>
          </p:cNvPr>
          <p:cNvSpPr txBox="1"/>
          <p:nvPr/>
        </p:nvSpPr>
        <p:spPr>
          <a:xfrm>
            <a:off x="648920" y="4824327"/>
            <a:ext cx="4278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khoang</a:t>
            </a: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tàu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A3CD3-7643-47C6-9ACB-C617A467B71B}"/>
              </a:ext>
            </a:extLst>
          </p:cNvPr>
          <p:cNvSpPr txBox="1"/>
          <p:nvPr/>
        </p:nvSpPr>
        <p:spPr>
          <a:xfrm>
            <a:off x="1482776" y="4824327"/>
            <a:ext cx="2050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UTM Avo"/>
              </a:rPr>
              <a:t>oang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32DF3B-DBD4-4561-9CB6-05E09AC0987F}"/>
              </a:ext>
            </a:extLst>
          </p:cNvPr>
          <p:cNvGrpSpPr/>
          <p:nvPr/>
        </p:nvGrpSpPr>
        <p:grpSpPr>
          <a:xfrm>
            <a:off x="6467586" y="1152257"/>
            <a:ext cx="4411751" cy="3057889"/>
            <a:chOff x="3809999" y="1444181"/>
            <a:chExt cx="2209801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87B871-F6F0-4A2A-81B9-FF5DF1D64478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oang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52BB7A-313B-47FC-BFF6-C0794F72D8A1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28FF70-617D-400B-84C5-A961CD7B344A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ng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B5D5B-7817-4C7F-9AF0-BD784D6C9CA3}"/>
              </a:ext>
            </a:extLst>
          </p:cNvPr>
          <p:cNvSpPr/>
          <p:nvPr/>
        </p:nvSpPr>
        <p:spPr>
          <a:xfrm>
            <a:off x="7895661" y="2837356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86728-B7DD-4C33-9DC1-309FE68DE925}"/>
              </a:ext>
            </a:extLst>
          </p:cNvPr>
          <p:cNvSpPr/>
          <p:nvPr/>
        </p:nvSpPr>
        <p:spPr>
          <a:xfrm>
            <a:off x="5506901" y="5119602"/>
            <a:ext cx="63995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 dirty="0">
                <a:solidFill>
                  <a:prstClr val="black"/>
                </a:solidFill>
                <a:latin typeface="UTM Avo" panose="02040603050506020204" pitchFamily="18" charset="0"/>
              </a:rPr>
              <a:t>o - a - ng - </a:t>
            </a:r>
            <a:r>
              <a:rPr lang="en-US" sz="5400" kern="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oang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8783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874E5B-7A60-4969-8F62-0499081E7AC4}"/>
              </a:ext>
            </a:extLst>
          </p:cNvPr>
          <p:cNvSpPr txBox="1"/>
          <p:nvPr/>
        </p:nvSpPr>
        <p:spPr>
          <a:xfrm>
            <a:off x="648920" y="4824327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á</a:t>
            </a:r>
            <a:r>
              <a:rPr lang="en-US" sz="5400" b="1" kern="0" noProof="0" dirty="0">
                <a:solidFill>
                  <a:prstClr val="black"/>
                </a:solidFill>
                <a:latin typeface="UTM Avo"/>
              </a:rPr>
              <a:t>o </a:t>
            </a:r>
            <a:r>
              <a:rPr lang="en-US" sz="5400" b="1" kern="0" noProof="0" dirty="0" err="1">
                <a:solidFill>
                  <a:prstClr val="black"/>
                </a:solidFill>
                <a:latin typeface="UTM Avo"/>
              </a:rPr>
              <a:t>khoác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A3CD3-7643-47C6-9ACB-C617A467B71B}"/>
              </a:ext>
            </a:extLst>
          </p:cNvPr>
          <p:cNvSpPr txBox="1"/>
          <p:nvPr/>
        </p:nvSpPr>
        <p:spPr>
          <a:xfrm>
            <a:off x="2657484" y="4824327"/>
            <a:ext cx="1585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UTM Avo"/>
              </a:rPr>
              <a:t>oac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32DF3B-DBD4-4561-9CB6-05E09AC0987F}"/>
              </a:ext>
            </a:extLst>
          </p:cNvPr>
          <p:cNvGrpSpPr/>
          <p:nvPr/>
        </p:nvGrpSpPr>
        <p:grpSpPr>
          <a:xfrm>
            <a:off x="6467586" y="856982"/>
            <a:ext cx="4411751" cy="3057889"/>
            <a:chOff x="3809999" y="1444181"/>
            <a:chExt cx="2209801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87B871-F6F0-4A2A-81B9-FF5DF1D64478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oac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52BB7A-313B-47FC-BFF6-C0794F72D8A1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28FF70-617D-400B-84C5-A961CD7B344A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prstClr val="black"/>
                  </a:solidFill>
                  <a:latin typeface="UTM Avo" panose="02040603050506020204" pitchFamily="18" charset="0"/>
                </a:rPr>
                <a:t>c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B5D5B-7817-4C7F-9AF0-BD784D6C9CA3}"/>
              </a:ext>
            </a:extLst>
          </p:cNvPr>
          <p:cNvSpPr/>
          <p:nvPr/>
        </p:nvSpPr>
        <p:spPr>
          <a:xfrm>
            <a:off x="7895661" y="2542081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86728-B7DD-4C33-9DC1-309FE68DE925}"/>
              </a:ext>
            </a:extLst>
          </p:cNvPr>
          <p:cNvSpPr/>
          <p:nvPr/>
        </p:nvSpPr>
        <p:spPr>
          <a:xfrm>
            <a:off x="6064745" y="4824327"/>
            <a:ext cx="52838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 dirty="0">
                <a:solidFill>
                  <a:prstClr val="black"/>
                </a:solidFill>
                <a:latin typeface="UTM Avo" panose="02040603050506020204" pitchFamily="18" charset="0"/>
              </a:rPr>
              <a:t>o - a - c - </a:t>
            </a:r>
            <a:r>
              <a:rPr lang="en-US" sz="5400" kern="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oac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46EC2-F5B4-4770-A8E9-CD4022A41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r="30350" b="19990"/>
          <a:stretch/>
        </p:blipFill>
        <p:spPr>
          <a:xfrm>
            <a:off x="766403" y="509316"/>
            <a:ext cx="4740498" cy="406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8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23">
            <a:extLst>
              <a:ext uri="{FF2B5EF4-FFF2-40B4-BE49-F238E27FC236}">
                <a16:creationId xmlns:a16="http://schemas.microsoft.com/office/drawing/2014/main" id="{ECF12D66-D11F-4887-931A-EC7D381CEB18}"/>
              </a:ext>
            </a:extLst>
          </p:cNvPr>
          <p:cNvSpPr/>
          <p:nvPr/>
        </p:nvSpPr>
        <p:spPr>
          <a:xfrm>
            <a:off x="3821035" y="246535"/>
            <a:ext cx="4598126" cy="1093156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6000" b="1" dirty="0">
                <a:solidFill>
                  <a:srgbClr val="00B050"/>
                </a:solidFill>
                <a:latin typeface="UTM Avo" panose="02040603050506020204" pitchFamily="18" charset="0"/>
              </a:rPr>
              <a:t>  </a:t>
            </a:r>
            <a:r>
              <a:rPr lang="vi-VN" sz="6000" b="1" dirty="0">
                <a:solidFill>
                  <a:srgbClr val="00B050"/>
                </a:solidFill>
                <a:latin typeface="UTM Avo" panose="02040603050506020204" pitchFamily="18" charset="0"/>
              </a:rPr>
              <a:t>So sánh</a:t>
            </a:r>
            <a:endParaRPr lang="en-US" sz="60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5D479D-447F-4358-AFF6-678D8F8C5B11}"/>
              </a:ext>
            </a:extLst>
          </p:cNvPr>
          <p:cNvSpPr/>
          <p:nvPr/>
        </p:nvSpPr>
        <p:spPr>
          <a:xfrm>
            <a:off x="1608082" y="2200270"/>
            <a:ext cx="4224681" cy="3682896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1" tIns="45716" rIns="91431" bIns="45716" rtlCol="0" anchor="ctr"/>
          <a:lstStyle/>
          <a:p>
            <a:pPr lvl="0" algn="ctr">
              <a:defRPr/>
            </a:pPr>
            <a:r>
              <a:rPr lang="en-US" sz="7200" b="1" kern="0" dirty="0" err="1">
                <a:solidFill>
                  <a:srgbClr val="FF0000"/>
                </a:solidFill>
              </a:rPr>
              <a:t>oa</a:t>
            </a:r>
            <a:r>
              <a:rPr lang="en-US" sz="7200" b="1" kern="0" dirty="0" err="1">
                <a:solidFill>
                  <a:srgbClr val="002060"/>
                </a:solidFill>
              </a:rPr>
              <a:t>ng</a:t>
            </a:r>
            <a:endParaRPr lang="en-US" sz="7200" b="1" kern="0" dirty="0">
              <a:solidFill>
                <a:srgbClr val="00206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00B744-37F8-4B36-B334-2DA425917A24}"/>
              </a:ext>
            </a:extLst>
          </p:cNvPr>
          <p:cNvSpPr/>
          <p:nvPr/>
        </p:nvSpPr>
        <p:spPr>
          <a:xfrm>
            <a:off x="6211614" y="2126698"/>
            <a:ext cx="4038600" cy="3682896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1" tIns="45716" rIns="91431" bIns="45716" rtlCol="0" anchor="ctr"/>
          <a:lstStyle/>
          <a:p>
            <a:pPr lvl="0" algn="ctr">
              <a:defRPr/>
            </a:pPr>
            <a:r>
              <a:rPr lang="en-US" sz="7200" b="1" kern="0" dirty="0" err="1">
                <a:solidFill>
                  <a:srgbClr val="FF0000"/>
                </a:solidFill>
              </a:rPr>
              <a:t>oa</a:t>
            </a:r>
            <a:r>
              <a:rPr lang="en-US" sz="7200" b="1" kern="0" dirty="0" err="1"/>
              <a:t>c</a:t>
            </a:r>
            <a:endParaRPr lang="en-US" sz="7200" b="1" kern="0" dirty="0"/>
          </a:p>
        </p:txBody>
      </p:sp>
    </p:spTree>
    <p:extLst>
      <p:ext uri="{BB962C8B-B14F-4D97-AF65-F5344CB8AC3E}">
        <p14:creationId xmlns:p14="http://schemas.microsoft.com/office/powerpoint/2010/main" val="37859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9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6887195" y="2215040"/>
            <a:ext cx="2050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oang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171228" y="2215040"/>
            <a:ext cx="2896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/>
              <a:t>kh</a:t>
            </a:r>
            <a:r>
              <a:rPr lang="en-US" sz="5400" b="1" dirty="0" err="1">
                <a:solidFill>
                  <a:srgbClr val="FF0000"/>
                </a:solidFill>
              </a:rPr>
              <a:t>oang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001888" y="4177386"/>
            <a:ext cx="1585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oac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275423" y="4177386"/>
            <a:ext cx="2432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/>
              <a:t>kh</a:t>
            </a:r>
            <a:r>
              <a:rPr lang="en-US" sz="5400" b="1" dirty="0" err="1">
                <a:solidFill>
                  <a:srgbClr val="FF0000"/>
                </a:solidFill>
              </a:rPr>
              <a:t>oác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CA85D5-7A4B-4EED-B820-32F727B27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" b="-33"/>
          <a:stretch/>
        </p:blipFill>
        <p:spPr>
          <a:xfrm>
            <a:off x="475673" y="333829"/>
            <a:ext cx="11451771" cy="64008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13635F-F011-42C6-8B88-F2DD8DAABB28}"/>
              </a:ext>
            </a:extLst>
          </p:cNvPr>
          <p:cNvCxnSpPr/>
          <p:nvPr/>
        </p:nvCxnSpPr>
        <p:spPr>
          <a:xfrm>
            <a:off x="9987477" y="3494316"/>
            <a:ext cx="16071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C26393-9DF4-4541-86CA-9B86E5BDD7D2}"/>
              </a:ext>
            </a:extLst>
          </p:cNvPr>
          <p:cNvCxnSpPr/>
          <p:nvPr/>
        </p:nvCxnSpPr>
        <p:spPr>
          <a:xfrm>
            <a:off x="2076863" y="6705600"/>
            <a:ext cx="15517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27FC94-5AEE-4299-843A-A01A693A5306}"/>
              </a:ext>
            </a:extLst>
          </p:cNvPr>
          <p:cNvCxnSpPr/>
          <p:nvPr/>
        </p:nvCxnSpPr>
        <p:spPr>
          <a:xfrm>
            <a:off x="1089561" y="3429000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498BBD-A00C-4018-A638-BA488C324938}"/>
              </a:ext>
            </a:extLst>
          </p:cNvPr>
          <p:cNvCxnSpPr/>
          <p:nvPr/>
        </p:nvCxnSpPr>
        <p:spPr>
          <a:xfrm>
            <a:off x="1089561" y="3494316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4341FF-ECFD-4795-A929-B812DAC99FAA}"/>
              </a:ext>
            </a:extLst>
          </p:cNvPr>
          <p:cNvCxnSpPr/>
          <p:nvPr/>
        </p:nvCxnSpPr>
        <p:spPr>
          <a:xfrm>
            <a:off x="5058556" y="3482091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38A017-E2F9-46D0-9950-D8BAE80870F2}"/>
              </a:ext>
            </a:extLst>
          </p:cNvPr>
          <p:cNvCxnSpPr/>
          <p:nvPr/>
        </p:nvCxnSpPr>
        <p:spPr>
          <a:xfrm>
            <a:off x="5044041" y="3563257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6912C9-CBA7-4C04-8306-29181A08936B}"/>
              </a:ext>
            </a:extLst>
          </p:cNvPr>
          <p:cNvCxnSpPr>
            <a:cxnSpLocks/>
          </p:cNvCxnSpPr>
          <p:nvPr/>
        </p:nvCxnSpPr>
        <p:spPr>
          <a:xfrm>
            <a:off x="10182099" y="6662058"/>
            <a:ext cx="11825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21ED13-4EDB-4565-A284-9CD9A167E921}"/>
              </a:ext>
            </a:extLst>
          </p:cNvPr>
          <p:cNvCxnSpPr>
            <a:cxnSpLocks/>
          </p:cNvCxnSpPr>
          <p:nvPr/>
        </p:nvCxnSpPr>
        <p:spPr>
          <a:xfrm>
            <a:off x="10182100" y="6732152"/>
            <a:ext cx="11825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D52A14-B51D-4871-B341-44E813C52BD0}"/>
              </a:ext>
            </a:extLst>
          </p:cNvPr>
          <p:cNvCxnSpPr/>
          <p:nvPr/>
        </p:nvCxnSpPr>
        <p:spPr>
          <a:xfrm>
            <a:off x="4585855" y="6705600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EB21D6-7DCA-4228-B492-DA50386C2991}"/>
              </a:ext>
            </a:extLst>
          </p:cNvPr>
          <p:cNvCxnSpPr/>
          <p:nvPr/>
        </p:nvCxnSpPr>
        <p:spPr>
          <a:xfrm>
            <a:off x="4585855" y="6756402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44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梯形 1">
            <a:extLst>
              <a:ext uri="{FF2B5EF4-FFF2-40B4-BE49-F238E27FC236}">
                <a16:creationId xmlns:a16="http://schemas.microsoft.com/office/drawing/2014/main" id="{6DE71569-F191-426A-983E-E877A73DF451}"/>
              </a:ext>
            </a:extLst>
          </p:cNvPr>
          <p:cNvSpPr/>
          <p:nvPr/>
        </p:nvSpPr>
        <p:spPr>
          <a:xfrm flipV="1">
            <a:off x="1323701" y="681036"/>
            <a:ext cx="10030099" cy="1056015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22D13-979A-4295-BC38-23876DEED3D7}"/>
              </a:ext>
            </a:extLst>
          </p:cNvPr>
          <p:cNvSpPr txBox="1"/>
          <p:nvPr/>
        </p:nvSpPr>
        <p:spPr>
          <a:xfrm>
            <a:off x="1894115" y="824322"/>
            <a:ext cx="9588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tiếng ngoài bài có vần: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B13D4EC6-A2A5-4820-BAD6-90AAA9125A4A}"/>
              </a:ext>
            </a:extLst>
          </p:cNvPr>
          <p:cNvSpPr/>
          <p:nvPr/>
        </p:nvSpPr>
        <p:spPr>
          <a:xfrm>
            <a:off x="1894115" y="2265131"/>
            <a:ext cx="3265714" cy="3082481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solidFill>
                  <a:prstClr val="white"/>
                </a:solidFill>
                <a:latin typeface="UTM Avo" panose="02040603050506020204" pitchFamily="18" charset="0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oang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7" name="矩形 7">
            <a:extLst>
              <a:ext uri="{FF2B5EF4-FFF2-40B4-BE49-F238E27FC236}">
                <a16:creationId xmlns:a16="http://schemas.microsoft.com/office/drawing/2014/main" id="{627A4CF1-C1B8-45F3-AB38-F2FA50B50F2C}"/>
              </a:ext>
            </a:extLst>
          </p:cNvPr>
          <p:cNvSpPr/>
          <p:nvPr/>
        </p:nvSpPr>
        <p:spPr>
          <a:xfrm>
            <a:off x="6338750" y="2265131"/>
            <a:ext cx="3265714" cy="3082481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solidFill>
                  <a:prstClr val="white"/>
                </a:solidFill>
                <a:latin typeface="UTM Avo" panose="02040603050506020204" pitchFamily="18" charset="0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oa</a:t>
            </a:r>
            <a:r>
              <a:rPr lang="en-US" altLang="zh-CN" sz="8000" b="1" noProof="0" dirty="0">
                <a:solidFill>
                  <a:prstClr val="white"/>
                </a:solidFill>
                <a:latin typeface="UTM Avo" panose="02040603050506020204" pitchFamily="18" charset="0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c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22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322918" y="1734063"/>
            <a:ext cx="3458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5400" b="1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vi-VN" sz="5400" b="1">
                <a:solidFill>
                  <a:prstClr val="black"/>
                </a:solidFill>
                <a:latin typeface="UTM Avo" panose="02040603050506020204" pitchFamily="18" charset="0"/>
              </a:rPr>
              <a:t>VIẾT </a:t>
            </a:r>
            <a:endParaRPr lang="en-US" sz="5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9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Lato Regular</vt:lpstr>
      <vt:lpstr>UTM Avo</vt:lpstr>
      <vt:lpstr>zihun35hao-jindianyahei</vt:lpstr>
      <vt:lpstr>字魂7号-温暖童稚体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2022-03-14T04:49:12Z</dcterms:created>
  <dcterms:modified xsi:type="dcterms:W3CDTF">2022-03-14T04:49:29Z</dcterms:modified>
</cp:coreProperties>
</file>