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583" r:id="rId2"/>
    <p:sldId id="424" r:id="rId3"/>
    <p:sldId id="395" r:id="rId4"/>
    <p:sldId id="427" r:id="rId5"/>
    <p:sldId id="426" r:id="rId6"/>
    <p:sldId id="429" r:id="rId7"/>
    <p:sldId id="428" r:id="rId8"/>
    <p:sldId id="450" r:id="rId9"/>
    <p:sldId id="451" r:id="rId10"/>
    <p:sldId id="430" r:id="rId11"/>
    <p:sldId id="431" r:id="rId12"/>
    <p:sldId id="432" r:id="rId13"/>
    <p:sldId id="433" r:id="rId14"/>
    <p:sldId id="434" r:id="rId15"/>
    <p:sldId id="435" r:id="rId16"/>
    <p:sldId id="439" r:id="rId17"/>
    <p:sldId id="436" r:id="rId18"/>
    <p:sldId id="437" r:id="rId19"/>
    <p:sldId id="438" r:id="rId20"/>
    <p:sldId id="448" r:id="rId21"/>
    <p:sldId id="449" r:id="rId22"/>
    <p:sldId id="443" r:id="rId23"/>
    <p:sldId id="444" r:id="rId24"/>
    <p:sldId id="445" r:id="rId25"/>
    <p:sldId id="270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B9D6A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7:55:58.934" idx="1">
    <p:pos x="6560" y="503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48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4A1D-CC78-4860-87F8-C2E7A58CE92D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10/02/2022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GIF"/><Relationship Id="rId1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5" Type="http://schemas.openxmlformats.org/officeDocument/2006/relationships/image" Target="../media/image27.GIF"/><Relationship Id="rId10" Type="http://schemas.openxmlformats.org/officeDocument/2006/relationships/audio" Target="../media/media6.mp3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openxmlformats.org/officeDocument/2006/relationships/image" Target="../media/image36.GIF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6501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5" y="2569845"/>
            <a:ext cx="454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8195" name="Picture 7" descr="C:\Users\Admin\Downloads\4a85b7d9-40e2-4800-9463-feba9a45c748.jpg"/>
          <p:cNvPicPr>
            <a:picLocks noChangeAspect="1" noChangeArrowheads="1"/>
          </p:cNvPicPr>
          <p:nvPr/>
        </p:nvPicPr>
        <p:blipFill>
          <a:blip r:embed="rId3"/>
          <a:srcRect l="5513" t="2866" r="5390" b="11988"/>
          <a:stretch>
            <a:fillRect/>
          </a:stretch>
        </p:blipFill>
        <p:spPr bwMode="auto">
          <a:xfrm>
            <a:off x="1478280" y="962660"/>
            <a:ext cx="9207500" cy="52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2180" y="783273"/>
          <a:ext cx="6817360" cy="5558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0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6482" y="125294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7913" y="170691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6633" y="2164006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427277" y="260451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6795" y="3054403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7277" y="3515388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27277" y="4012127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5989" y="4479577"/>
            <a:ext cx="1096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87590" y="491898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53947" y="5410804"/>
            <a:ext cx="81438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38708" y="5850207"/>
            <a:ext cx="7524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92400" y="817245"/>
          <a:ext cx="6729110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1789" y="6030753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1793" y="3180557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1792" y="3651726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1792" y="414496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790" y="507714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11791" y="461613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11790" y="555164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79055" y="2758758"/>
            <a:ext cx="131762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11793" y="225869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011794" y="178768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1793" y="1306989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89910" y="817245"/>
          <a:ext cx="6589395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94955" y="130016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94955" y="1788160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91144" y="556641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8764" y="5091433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0339" name="TextBox 20"/>
          <p:cNvSpPr txBox="1">
            <a:spLocks noChangeArrowheads="1"/>
          </p:cNvSpPr>
          <p:nvPr/>
        </p:nvSpPr>
        <p:spPr bwMode="auto">
          <a:xfrm>
            <a:off x="7898765" y="4622328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98765" y="4147346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94955" y="3660934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91145" y="322564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4955" y="2732247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94955" y="226504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98765" y="6036632"/>
            <a:ext cx="66484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10339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677" t="30553" r="6800" b="25772"/>
          <a:stretch>
            <a:fillRect/>
          </a:stretch>
        </p:blipFill>
        <p:spPr>
          <a:xfrm>
            <a:off x="566420" y="1110852"/>
            <a:ext cx="11059160" cy="470423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303396" y="4754126"/>
            <a:ext cx="63627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Rectangle 5"/>
          <p:cNvSpPr/>
          <p:nvPr/>
        </p:nvSpPr>
        <p:spPr>
          <a:xfrm>
            <a:off x="2804477" y="4754126"/>
            <a:ext cx="6870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8" name="Rectangle 6"/>
          <p:cNvSpPr/>
          <p:nvPr/>
        </p:nvSpPr>
        <p:spPr>
          <a:xfrm>
            <a:off x="5810566" y="4801155"/>
            <a:ext cx="642938" cy="75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Rectangle 7"/>
          <p:cNvSpPr/>
          <p:nvPr/>
        </p:nvSpPr>
        <p:spPr>
          <a:xfrm>
            <a:off x="6970076" y="3841750"/>
            <a:ext cx="6261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1" name="Rectangle 8"/>
          <p:cNvSpPr/>
          <p:nvPr/>
        </p:nvSpPr>
        <p:spPr>
          <a:xfrm>
            <a:off x="5503544" y="3787536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2" name="Rectangle 9"/>
          <p:cNvSpPr/>
          <p:nvPr/>
        </p:nvSpPr>
        <p:spPr>
          <a:xfrm>
            <a:off x="3982402" y="3787536"/>
            <a:ext cx="66865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3" name="Rectangle 10"/>
          <p:cNvSpPr/>
          <p:nvPr/>
        </p:nvSpPr>
        <p:spPr>
          <a:xfrm>
            <a:off x="9162415" y="3841750"/>
            <a:ext cx="6902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479040" y="3787536"/>
            <a:ext cx="6508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5" name="Rectangle 12"/>
          <p:cNvSpPr/>
          <p:nvPr/>
        </p:nvSpPr>
        <p:spPr>
          <a:xfrm>
            <a:off x="3629026" y="2857421"/>
            <a:ext cx="6743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" name="Rectangle 13"/>
          <p:cNvSpPr/>
          <p:nvPr/>
        </p:nvSpPr>
        <p:spPr>
          <a:xfrm>
            <a:off x="4338321" y="2857619"/>
            <a:ext cx="64643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850255" y="2877265"/>
            <a:ext cx="64198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8" name="Rectangle 15"/>
          <p:cNvSpPr/>
          <p:nvPr/>
        </p:nvSpPr>
        <p:spPr>
          <a:xfrm>
            <a:off x="7357744" y="2894489"/>
            <a:ext cx="65278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6"/>
          <p:cNvSpPr/>
          <p:nvPr/>
        </p:nvSpPr>
        <p:spPr>
          <a:xfrm>
            <a:off x="8078468" y="2885441"/>
            <a:ext cx="62547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0" name="Rectangle 17"/>
          <p:cNvSpPr/>
          <p:nvPr/>
        </p:nvSpPr>
        <p:spPr>
          <a:xfrm>
            <a:off x="8059735" y="4801472"/>
            <a:ext cx="6515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1" name="Rectangle 18"/>
          <p:cNvSpPr/>
          <p:nvPr/>
        </p:nvSpPr>
        <p:spPr>
          <a:xfrm>
            <a:off x="8849677" y="4797705"/>
            <a:ext cx="6254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2" name="Rectangle 19"/>
          <p:cNvSpPr/>
          <p:nvPr/>
        </p:nvSpPr>
        <p:spPr>
          <a:xfrm>
            <a:off x="7771445" y="3841750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39673" y="292116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446088"/>
            <a:ext cx="12192000" cy="64119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-626"/>
          <a:stretch/>
        </p:blipFill>
        <p:spPr>
          <a:xfrm>
            <a:off x="1581150" y="797904"/>
            <a:ext cx="8832850" cy="592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2120" t="45268" r="9026" b="33306"/>
          <a:stretch>
            <a:fillRect/>
          </a:stretch>
        </p:blipFill>
        <p:spPr>
          <a:xfrm>
            <a:off x="1191577" y="1910080"/>
            <a:ext cx="9808845" cy="2275205"/>
          </a:xfrm>
          <a:prstGeom prst="rect">
            <a:avLst/>
          </a:prstGeom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343785" y="623316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4772025" y="4947920"/>
            <a:ext cx="271462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395" t="37093" r="18858" b="9278"/>
          <a:stretch>
            <a:fillRect/>
          </a:stretch>
        </p:blipFill>
        <p:spPr>
          <a:xfrm>
            <a:off x="1764665" y="1066800"/>
            <a:ext cx="8740140" cy="4119245"/>
          </a:xfrm>
          <a:prstGeom prst="rect">
            <a:avLst/>
          </a:prstGeom>
        </p:spPr>
      </p:pic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4337050" y="5384165"/>
            <a:ext cx="3935693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  <a:r>
              <a:rPr lang="en-US" sz="4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249059" y="2705693"/>
            <a:ext cx="524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12462" r="12596"/>
          <a:stretch>
            <a:fillRect/>
          </a:stretch>
        </p:blipFill>
        <p:spPr>
          <a:xfrm>
            <a:off x="0" y="434657"/>
            <a:ext cx="12192000" cy="6416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4133" y="2020514"/>
            <a:ext cx="5747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264" y="293712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30528" y="2092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2"/>
          <a:srcRect l="12462" r="12596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56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988485" y="-91022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49150" y="110688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6511" y="309446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58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99950" y="-792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12462" r="12596"/>
          <a:stretch>
            <a:fillRect/>
          </a:stretch>
        </p:blipFill>
        <p:spPr>
          <a:xfrm>
            <a:off x="0" y="431800"/>
            <a:ext cx="12192000" cy="670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1" y="3380952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20001" y="2011887"/>
            <a:ext cx="2364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A: 50, 60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4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693670" y="569595"/>
            <a:ext cx="7055485" cy="9461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40, …, …, 70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25527" y="6089635"/>
            <a:ext cx="8416925" cy="35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663009" y="2026980"/>
            <a:ext cx="2912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B: 41, 42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743518" y="2868383"/>
            <a:ext cx="2461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C: 50, 51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663009" y="2869814"/>
            <a:ext cx="267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D: 42,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78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9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2" y="470547"/>
            <a:ext cx="7055485" cy="7683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54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54467" y="6075055"/>
            <a:ext cx="8361225" cy="364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A                 B  </a:t>
            </a:r>
            <a:r>
              <a:rPr lang="vi-V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4696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2108840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602984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3097129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15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75740" y="71648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740" y="250172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6900" y="521970"/>
            <a:ext cx="7055485" cy="96774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43,</a:t>
            </a:r>
            <a:r>
              <a:rPr lang="vi-VN" alt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44, …, 46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71634" y="6084364"/>
            <a:ext cx="8505190" cy="350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963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54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774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47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79634" y="2736054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45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04497" y="2727486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" r="-103"/>
          <a:stretch/>
        </p:blipFill>
        <p:spPr>
          <a:xfrm>
            <a:off x="406400" y="858951"/>
            <a:ext cx="11531600" cy="558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4" y="271307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9852" t="34119" r="59477" b="46603"/>
          <a:stretch>
            <a:fillRect/>
          </a:stretch>
        </p:blipFill>
        <p:spPr>
          <a:xfrm>
            <a:off x="1241742" y="1028382"/>
            <a:ext cx="2890838" cy="318611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851818" y="437324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295" y="5226050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/>
          <a:srcRect l="57603" t="34157" r="29041" b="46825"/>
          <a:stretch>
            <a:fillRect/>
          </a:stretch>
        </p:blipFill>
        <p:spPr>
          <a:xfrm>
            <a:off x="6842125" y="1267777"/>
            <a:ext cx="3931920" cy="2942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200072" y="436943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42125" y="5199380"/>
            <a:ext cx="438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29820" t="63012" r="56839" b="18392"/>
          <a:stretch>
            <a:fillRect/>
          </a:stretch>
        </p:blipFill>
        <p:spPr>
          <a:xfrm>
            <a:off x="1464308" y="1190943"/>
            <a:ext cx="3349625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303779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45832" y="5107621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57415" t="62927" r="26891" b="17451"/>
          <a:stretch>
            <a:fillRect/>
          </a:stretch>
        </p:blipFill>
        <p:spPr>
          <a:xfrm>
            <a:off x="7077074" y="1191578"/>
            <a:ext cx="3757930" cy="277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120697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9588" y="5107622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shot (20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308725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3D3C12E8-6137-425F-8A48-D22708BECB79}"/>
              </a:ext>
            </a:extLst>
          </p:cNvPr>
          <p:cNvSpPr txBox="1"/>
          <p:nvPr/>
        </p:nvSpPr>
        <p:spPr>
          <a:xfrm>
            <a:off x="1984057" y="1951127"/>
            <a:ext cx="8223885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THẢO LUẬN THEO NHÓM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41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70  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18890291"/>
              </p:ext>
            </p:extLst>
          </p:nvPr>
        </p:nvGraphicFramePr>
        <p:xfrm>
          <a:off x="842010" y="1651000"/>
          <a:ext cx="1063625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41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42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43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44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4195613521"/>
              </p:ext>
            </p:extLst>
          </p:nvPr>
        </p:nvGraphicFramePr>
        <p:xfrm>
          <a:off x="781050" y="3805555"/>
          <a:ext cx="1069721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9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25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087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51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52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53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54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/>
                        <a:t>58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60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80718882"/>
              </p:ext>
            </p:extLst>
          </p:nvPr>
        </p:nvGraphicFramePr>
        <p:xfrm>
          <a:off x="487680" y="2277110"/>
          <a:ext cx="112166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6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61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62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66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67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68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chin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516</Words>
  <Application>Microsoft Office PowerPoint</Application>
  <PresentationFormat>Widescreen</PresentationFormat>
  <Paragraphs>198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Cambria Math</vt:lpstr>
      <vt:lpstr>Times New Roman</vt:lpstr>
      <vt:lpstr>Calibri</vt:lpstr>
      <vt:lpstr>站酷快乐体2016修订版</vt:lpstr>
      <vt:lpstr>UTM Avo</vt:lpstr>
      <vt:lpstr>Arial</vt:lpstr>
      <vt:lpstr>2_Default Design</vt:lpstr>
      <vt:lpstr>Tuần 21 Bài 44: Các số có hai chữ số   (từ 41 đến 70)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71</cp:revision>
  <dcterms:created xsi:type="dcterms:W3CDTF">2021-11-01T08:16:00Z</dcterms:created>
  <dcterms:modified xsi:type="dcterms:W3CDTF">2022-02-10T14:20:22Z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0C887D568AE94B30A578F8060EF2CDFF</vt:lpwstr>
  </property>
  <property fmtid="{D5CDD505-2E9C-101B-9397-08002B2CF9AE}" pid="3" name="KSOProductBuildVer">
    <vt:lpwstr>1033-11.2.0.10382</vt:lpwstr>
  </property>
</Properties>
</file>