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CC65A-D494-4A45-A0BC-7E5AB9170C42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6A4AD-8FCE-48D5-AC65-9291C1B79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3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Khi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ra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WIN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34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80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87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65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99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AC97-8980-4DDF-A63A-BAAB809654E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2DB7-731C-4AD4-8F95-BC05D016A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3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AC97-8980-4DDF-A63A-BAAB809654E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2DB7-731C-4AD4-8F95-BC05D016A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48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AC97-8980-4DDF-A63A-BAAB809654E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2DB7-731C-4AD4-8F95-BC05D016A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4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2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AC97-8980-4DDF-A63A-BAAB809654E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2DB7-731C-4AD4-8F95-BC05D016A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0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AC97-8980-4DDF-A63A-BAAB809654E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2DB7-731C-4AD4-8F95-BC05D016A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62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AC97-8980-4DDF-A63A-BAAB809654E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2DB7-731C-4AD4-8F95-BC05D016A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03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AC97-8980-4DDF-A63A-BAAB809654E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2DB7-731C-4AD4-8F95-BC05D016A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85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AC97-8980-4DDF-A63A-BAAB809654E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2DB7-731C-4AD4-8F95-BC05D016A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77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AC97-8980-4DDF-A63A-BAAB809654E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2DB7-731C-4AD4-8F95-BC05D016A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52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AC97-8980-4DDF-A63A-BAAB809654E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2DB7-731C-4AD4-8F95-BC05D016A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66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AC97-8980-4DDF-A63A-BAAB809654E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2DB7-731C-4AD4-8F95-BC05D016A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25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AAC97-8980-4DDF-A63A-BAAB809654E6}" type="datetimeFigureOut">
              <a:rPr lang="en-US" smtClean="0"/>
              <a:t>25/02/2022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A2DB7-731C-4AD4-8F95-BC05D016A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1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38.svg"/><Relationship Id="rId2" Type="http://schemas.microsoft.com/office/2007/relationships/media" Target="../media/media1.mp3"/><Relationship Id="rId20" Type="http://schemas.openxmlformats.org/officeDocument/2006/relationships/image" Target="../media/image23.jpe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0.jpeg"/><Relationship Id="rId24" Type="http://schemas.openxmlformats.org/officeDocument/2006/relationships/image" Target="../media/image26.png"/><Relationship Id="rId5" Type="http://schemas.openxmlformats.org/officeDocument/2006/relationships/audio" Target="../media/audio1.wav"/><Relationship Id="rId23" Type="http://schemas.openxmlformats.org/officeDocument/2006/relationships/image" Target="../media/image25.png"/><Relationship Id="rId10" Type="http://schemas.openxmlformats.org/officeDocument/2006/relationships/image" Target="../media/image19.png"/><Relationship Id="rId19" Type="http://schemas.openxmlformats.org/officeDocument/2006/relationships/image" Target="../media/image40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22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06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B8C3F-4B5B-4C7E-93CF-FB3370A5A4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1" b="1141"/>
          <a:stretch/>
        </p:blipFill>
        <p:spPr>
          <a:xfrm>
            <a:off x="1" y="411598"/>
            <a:ext cx="12191999" cy="6439875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3734DE23-8134-4B12-A2E3-E4390CCBC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50" y="2977414"/>
            <a:ext cx="2615411" cy="27861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604E18C-3B28-47D4-BC6F-30E9B2FEC26A}"/>
              </a:ext>
            </a:extLst>
          </p:cNvPr>
          <p:cNvSpPr txBox="1">
            <a:spLocks/>
          </p:cNvSpPr>
          <p:nvPr/>
        </p:nvSpPr>
        <p:spPr>
          <a:xfrm>
            <a:off x="234552" y="449154"/>
            <a:ext cx="11260762" cy="8933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 </a:t>
            </a: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Những ý nào thể hiện đúng nội dung câu chuyện 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42AAFA-F1E8-4A70-BCB8-DD54A8C67744}"/>
              </a:ext>
            </a:extLst>
          </p:cNvPr>
          <p:cNvSpPr txBox="1">
            <a:spLocks/>
          </p:cNvSpPr>
          <p:nvPr/>
        </p:nvSpPr>
        <p:spPr>
          <a:xfrm>
            <a:off x="2373564" y="1436112"/>
            <a:ext cx="7128243" cy="59796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Thỏ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nâu nhổ một ôm cà rốt.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0A65A5D-D853-4945-8D21-B197B0594DAE}"/>
              </a:ext>
            </a:extLst>
          </p:cNvPr>
          <p:cNvSpPr txBox="1">
            <a:spLocks/>
          </p:cNvSpPr>
          <p:nvPr/>
        </p:nvSpPr>
        <p:spPr>
          <a:xfrm>
            <a:off x="2369067" y="3014215"/>
            <a:ext cx="7128244" cy="6880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Thỏ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nâu chưa biết đếm.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8D8C69A5-E9CF-431A-9A96-939CCA94D0CA}"/>
              </a:ext>
            </a:extLst>
          </p:cNvPr>
          <p:cNvSpPr/>
          <p:nvPr/>
        </p:nvSpPr>
        <p:spPr>
          <a:xfrm>
            <a:off x="2373565" y="2164306"/>
            <a:ext cx="7128244" cy="594647"/>
          </a:xfrm>
          <a:prstGeom prst="roundRect">
            <a:avLst/>
          </a:prstGeom>
          <a:solidFill>
            <a:srgbClr val="FFAF6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vi-VN" sz="3200" dirty="0">
                <a:solidFill>
                  <a:prstClr val="white"/>
                </a:solidFill>
                <a:latin typeface="UTM Avo" panose="020406030505060202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vi-VN" sz="3200" dirty="0">
                <a:solidFill>
                  <a:schemeClr val="bg1"/>
                </a:solidFill>
                <a:latin typeface="UTM Avo" panose="02040603050506020204" pitchFamily="18" charset="0"/>
              </a:rPr>
              <a:t>Thỏ nâu chỉ nhổ sáu củ cà rốt.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1" name="Am-thanh-tra-loi-sai-www_yeualo_com (1)">
            <a:hlinkClick r:id="" action="ppaction://media"/>
            <a:extLst>
              <a:ext uri="{FF2B5EF4-FFF2-40B4-BE49-F238E27FC236}">
                <a16:creationId xmlns:a16="http://schemas.microsoft.com/office/drawing/2014/main" id="{45327B5A-5E9F-4315-9F14-66BFCF313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57518" y="792254"/>
            <a:ext cx="609600" cy="6096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320B4D6-CC4D-4D95-B3C5-C810905BFC2A}"/>
              </a:ext>
            </a:extLst>
          </p:cNvPr>
          <p:cNvSpPr/>
          <p:nvPr/>
        </p:nvSpPr>
        <p:spPr>
          <a:xfrm>
            <a:off x="4797941" y="5612453"/>
            <a:ext cx="1135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B4CDB41-3EC5-4109-94B7-E38E150779FF}"/>
              </a:ext>
            </a:extLst>
          </p:cNvPr>
          <p:cNvSpPr/>
          <p:nvPr/>
        </p:nvSpPr>
        <p:spPr>
          <a:xfrm>
            <a:off x="6510337" y="5535311"/>
            <a:ext cx="13869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anose="05000000000000000000" pitchFamily="2" charset="2"/>
              </a:rPr>
              <a:t>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368F443-612E-4025-B027-5E95FFC3E8E8}"/>
              </a:ext>
            </a:extLst>
          </p:cNvPr>
          <p:cNvSpPr/>
          <p:nvPr/>
        </p:nvSpPr>
        <p:spPr>
          <a:xfrm>
            <a:off x="2244390" y="3011557"/>
            <a:ext cx="728037" cy="690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BD4A47B-8086-495F-8AD2-3E7CD5F6C896}"/>
              </a:ext>
            </a:extLst>
          </p:cNvPr>
          <p:cNvSpPr/>
          <p:nvPr/>
        </p:nvSpPr>
        <p:spPr>
          <a:xfrm>
            <a:off x="2244390" y="1421216"/>
            <a:ext cx="728037" cy="690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A323F-EF03-496E-97CB-E777F92F5666}"/>
              </a:ext>
            </a:extLst>
          </p:cNvPr>
          <p:cNvSpPr/>
          <p:nvPr/>
        </p:nvSpPr>
        <p:spPr>
          <a:xfrm>
            <a:off x="2429647" y="3967562"/>
            <a:ext cx="7007082" cy="4879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FD64F8BB-6E94-4D2D-8C85-39D7D247D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9831" y="2977414"/>
            <a:ext cx="3785969" cy="35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9557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1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32" grpId="0"/>
      <p:bldP spid="32" grpId="1"/>
      <p:bldP spid="33" grpId="0" build="allAtOnce"/>
      <p:bldP spid="34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A3360-15A9-438C-8B56-8CE9887D62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1" b="1141"/>
          <a:stretch/>
        </p:blipFill>
        <p:spPr>
          <a:xfrm>
            <a:off x="0" y="376123"/>
            <a:ext cx="12192000" cy="643665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7908C9-F96E-4267-AAAB-31ACD142E652}"/>
              </a:ext>
            </a:extLst>
          </p:cNvPr>
          <p:cNvSpPr/>
          <p:nvPr/>
        </p:nvSpPr>
        <p:spPr>
          <a:xfrm>
            <a:off x="2370525" y="955734"/>
            <a:ext cx="7450948" cy="14960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r>
              <a:rPr lang="vi-VN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2618E-6DF8-403C-8F03-B78C132B5837}"/>
              </a:ext>
            </a:extLst>
          </p:cNvPr>
          <p:cNvSpPr/>
          <p:nvPr/>
        </p:nvSpPr>
        <p:spPr>
          <a:xfrm>
            <a:off x="2528000" y="2873649"/>
            <a:ext cx="6810375" cy="5553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5DCE5F0-B9CA-4E50-8782-5748CD8D4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2758" y="2631882"/>
            <a:ext cx="3785969" cy="35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m-thanh-tra-loi-sai-www_yeualo_com (1)">
            <a:hlinkClick r:id="" action="ppaction://media"/>
            <a:extLst>
              <a:ext uri="{FF2B5EF4-FFF2-40B4-BE49-F238E27FC236}">
                <a16:creationId xmlns:a16="http://schemas.microsoft.com/office/drawing/2014/main" id="{30DFA264-B860-4640-A06D-F6D8C5700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57518" y="792254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F7609C-AD69-488E-B75A-11EF81A8EE12}"/>
              </a:ext>
            </a:extLst>
          </p:cNvPr>
          <p:cNvSpPr/>
          <p:nvPr/>
        </p:nvSpPr>
        <p:spPr>
          <a:xfrm>
            <a:off x="4797941" y="5612453"/>
            <a:ext cx="1135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9F2217-BCE7-4DCF-8E87-23FE29A6B374}"/>
              </a:ext>
            </a:extLst>
          </p:cNvPr>
          <p:cNvSpPr/>
          <p:nvPr/>
        </p:nvSpPr>
        <p:spPr>
          <a:xfrm>
            <a:off x="6510337" y="5535311"/>
            <a:ext cx="13869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anose="05000000000000000000" pitchFamily="2" charset="2"/>
              </a:rPr>
              <a:t>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id="{4BB62FC3-4632-4C19-AE29-16205334AE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7918" y="3116153"/>
            <a:ext cx="2615411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17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15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8" grpId="0"/>
      <p:bldP spid="8" grpId="1"/>
      <p:bldP spid="9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84AE56-BD4B-46EF-93B2-534BE4D4E9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1" b="1141"/>
          <a:stretch/>
        </p:blipFill>
        <p:spPr>
          <a:xfrm>
            <a:off x="0" y="409369"/>
            <a:ext cx="12192000" cy="641873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AD5995-CADB-4550-B0BC-CC37D7E4A4F0}"/>
              </a:ext>
            </a:extLst>
          </p:cNvPr>
          <p:cNvSpPr/>
          <p:nvPr/>
        </p:nvSpPr>
        <p:spPr>
          <a:xfrm>
            <a:off x="529143" y="469948"/>
            <a:ext cx="10944808" cy="172037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to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sâu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lát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8FF3F9-4AEE-4D86-981B-E034B59B5182}"/>
              </a:ext>
            </a:extLst>
          </p:cNvPr>
          <p:cNvSpPr/>
          <p:nvPr/>
        </p:nvSpPr>
        <p:spPr>
          <a:xfrm>
            <a:off x="2778039" y="3131032"/>
            <a:ext cx="7007082" cy="4879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FC0240C-B690-4FF2-A2AC-CB8B434AE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7353" y="2685389"/>
            <a:ext cx="3608454" cy="338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41ECB7-E7BD-49D4-9296-71240CCC3CEE}"/>
              </a:ext>
            </a:extLst>
          </p:cNvPr>
          <p:cNvSpPr/>
          <p:nvPr/>
        </p:nvSpPr>
        <p:spPr>
          <a:xfrm>
            <a:off x="4986493" y="5490093"/>
            <a:ext cx="1135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FBB05-C480-486D-81F3-8FC182016007}"/>
              </a:ext>
            </a:extLst>
          </p:cNvPr>
          <p:cNvSpPr/>
          <p:nvPr/>
        </p:nvSpPr>
        <p:spPr>
          <a:xfrm>
            <a:off x="6698889" y="5490093"/>
            <a:ext cx="13869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anose="05000000000000000000" pitchFamily="2" charset="2"/>
              </a:rPr>
              <a:t>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9" name="Am-thanh-tra-loi-sai-www_yeualo_com (1)">
            <a:hlinkClick r:id="" action="ppaction://media"/>
            <a:extLst>
              <a:ext uri="{FF2B5EF4-FFF2-40B4-BE49-F238E27FC236}">
                <a16:creationId xmlns:a16="http://schemas.microsoft.com/office/drawing/2014/main" id="{D343EC17-C733-4295-8D66-FEB55466D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6682" y="1859156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id="{9BD2A10B-15D3-42F2-9800-8DC68C6CC3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7918" y="3116153"/>
            <a:ext cx="2615411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362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15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7" grpId="0"/>
      <p:bldP spid="7" grpId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37C01-C11B-45AB-A819-6ED9F4BC11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1" b="1141"/>
          <a:stretch/>
        </p:blipFill>
        <p:spPr>
          <a:xfrm>
            <a:off x="0" y="443709"/>
            <a:ext cx="12192000" cy="637390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5FBD403-480C-4803-BEE2-71BFD99B7EE9}"/>
              </a:ext>
            </a:extLst>
          </p:cNvPr>
          <p:cNvSpPr/>
          <p:nvPr/>
        </p:nvSpPr>
        <p:spPr>
          <a:xfrm>
            <a:off x="2778039" y="3131032"/>
            <a:ext cx="7007082" cy="4879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0BFF4C-526D-4A53-98F9-21C14D1206B8}"/>
              </a:ext>
            </a:extLst>
          </p:cNvPr>
          <p:cNvSpPr/>
          <p:nvPr/>
        </p:nvSpPr>
        <p:spPr>
          <a:xfrm>
            <a:off x="807789" y="443709"/>
            <a:ext cx="10576420" cy="20681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to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ngờ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la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ó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gãi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 Con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99DD177-7721-4D76-90BA-FDC839841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6195" y="2586299"/>
            <a:ext cx="3608454" cy="338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041590-7C5B-45E9-8DBC-B30F17D1DF5E}"/>
              </a:ext>
            </a:extLst>
          </p:cNvPr>
          <p:cNvSpPr/>
          <p:nvPr/>
        </p:nvSpPr>
        <p:spPr>
          <a:xfrm>
            <a:off x="4836174" y="5531693"/>
            <a:ext cx="1135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1BB6D4-CA71-4EC7-B95C-C89413411732}"/>
              </a:ext>
            </a:extLst>
          </p:cNvPr>
          <p:cNvSpPr/>
          <p:nvPr/>
        </p:nvSpPr>
        <p:spPr>
          <a:xfrm>
            <a:off x="6659029" y="5531693"/>
            <a:ext cx="13869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anose="05000000000000000000" pitchFamily="2" charset="2"/>
              </a:rPr>
              <a:t>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9" name="Am-thanh-tra-loi-sai-www_yeualo_com (1)">
            <a:hlinkClick r:id="" action="ppaction://media"/>
            <a:extLst>
              <a:ext uri="{FF2B5EF4-FFF2-40B4-BE49-F238E27FC236}">
                <a16:creationId xmlns:a16="http://schemas.microsoft.com/office/drawing/2014/main" id="{91C88F9F-2AD3-40DD-BD6F-B7BC1611A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6682" y="1859156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id="{08AEB763-9CCF-4E95-A9EE-E630AF0724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7918" y="3116153"/>
            <a:ext cx="2615411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280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1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7" grpId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24B4A-0270-4356-9818-51A8C803E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4147" y="436814"/>
            <a:ext cx="9043706" cy="642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4" name="文本框 12">
            <a:extLst>
              <a:ext uri="{FF2B5EF4-FFF2-40B4-BE49-F238E27FC236}">
                <a16:creationId xmlns:a16="http://schemas.microsoft.com/office/drawing/2014/main" id="{D236FED6-C37C-45AA-87AD-2C1259124EAA}"/>
              </a:ext>
            </a:extLst>
          </p:cNvPr>
          <p:cNvSpPr txBox="1"/>
          <p:nvPr/>
        </p:nvSpPr>
        <p:spPr>
          <a:xfrm rot="20995850">
            <a:off x="3510547" y="2989403"/>
            <a:ext cx="5306261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汉仪晓波美妍体W" panose="00020600040101010101" pitchFamily="18" charset="-122"/>
              </a:rPr>
              <a:t>DẶN DÒ</a:t>
            </a:r>
            <a:endParaRPr kumimoji="0" lang="zh-CN" altLang="en-US" sz="96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ED7D31"/>
              </a:solidFill>
              <a:effectLst/>
              <a:uLnTx/>
              <a:uFillTx/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301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97130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a</a:t>
            </a: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412754" y="2096812"/>
            <a:ext cx="48373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c</a:t>
            </a: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-93"/>
              </a:rPr>
              <a:t>ây cau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29697" y="3569276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âu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6C30B1-9742-46D8-AC9F-12722402DB61}"/>
              </a:ext>
            </a:extLst>
          </p:cNvPr>
          <p:cNvSpPr/>
          <p:nvPr/>
        </p:nvSpPr>
        <p:spPr>
          <a:xfrm>
            <a:off x="1128623" y="5453492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3586D6-DA22-4842-9E21-654A3746C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450" y="5075354"/>
            <a:ext cx="58968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him</a:t>
            </a:r>
            <a:r>
              <a:rPr lang="en-US" altLang="vi-VN" sz="72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sâu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DB0D1-561C-406E-BE0A-F45BACA47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770" y="3567094"/>
            <a:ext cx="69311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10</a:t>
            </a: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7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11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 animBg="1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2">
            <a:extLst>
              <a:ext uri="{FF2B5EF4-FFF2-40B4-BE49-F238E27FC236}">
                <a16:creationId xmlns:a16="http://schemas.microsoft.com/office/drawing/2014/main" id="{A5FD6A61-DFAC-488D-98C8-18FBD020F022}"/>
              </a:ext>
            </a:extLst>
          </p:cNvPr>
          <p:cNvSpPr txBox="1"/>
          <p:nvPr/>
        </p:nvSpPr>
        <p:spPr>
          <a:xfrm rot="20542075">
            <a:off x="1894816" y="2644169"/>
            <a:ext cx="10671511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Bài</a:t>
            </a:r>
            <a:r>
              <a:rPr lang="en-US" altLang="zh-CN" sz="96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 107: au – </a:t>
            </a:r>
            <a:r>
              <a:rPr lang="en-US" altLang="zh-CN" sz="96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âu</a:t>
            </a:r>
            <a:r>
              <a:rPr lang="en-US" altLang="zh-CN" sz="96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 </a:t>
            </a:r>
            <a:endParaRPr lang="zh-CN" altLang="en-US" sz="9600" b="1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6DCEAE"/>
              </a:solidFill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  <p:pic>
        <p:nvPicPr>
          <p:cNvPr id="3" name="图片 13">
            <a:extLst>
              <a:ext uri="{FF2B5EF4-FFF2-40B4-BE49-F238E27FC236}">
                <a16:creationId xmlns:a16="http://schemas.microsoft.com/office/drawing/2014/main" id="{24CBD502-5DD5-4ABE-B230-2006FB1D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0465"/>
            <a:ext cx="7193902" cy="616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0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363313"/>
            <a:ext cx="4094329" cy="5819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7390" y="2093451"/>
            <a:ext cx="3170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436545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78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A62D07-71E7-4AE0-9C7A-2F423945B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8632" y="339705"/>
            <a:ext cx="9834736" cy="651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2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E2096FA-72DE-4B8A-A111-FCC5B91860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602971" y="685501"/>
            <a:ext cx="5442391" cy="166457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DCEFDF3-251B-41C1-AF0B-C1AE1172C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4" y="376968"/>
            <a:ext cx="1791477" cy="8667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22B3D51-4B1E-4921-B5CA-C66FBBD79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71" y="2919952"/>
            <a:ext cx="1436325" cy="3561080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807165EA-2817-4750-92D7-5E46AB1385CA}"/>
              </a:ext>
            </a:extLst>
          </p:cNvPr>
          <p:cNvSpPr txBox="1"/>
          <p:nvPr/>
        </p:nvSpPr>
        <p:spPr>
          <a:xfrm>
            <a:off x="1938018" y="1181730"/>
            <a:ext cx="35071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Luyện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đọc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từ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ngữ</a:t>
            </a:r>
            <a:endParaRPr kumimoji="0" lang="zh-CN" altLang="en-US" sz="32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汉仪跳跳体简" panose="00020600040101010101" pitchFamily="18" charset="-122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C8F95092-8944-4DF9-8A7C-213808C67A31}"/>
              </a:ext>
            </a:extLst>
          </p:cNvPr>
          <p:cNvSpPr txBox="1"/>
          <p:nvPr/>
        </p:nvSpPr>
        <p:spPr>
          <a:xfrm>
            <a:off x="2539694" y="2292615"/>
            <a:ext cx="1609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s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BB521852-1753-4ACE-A9D6-FC668B900E42}"/>
              </a:ext>
            </a:extLst>
          </p:cNvPr>
          <p:cNvSpPr txBox="1"/>
          <p:nvPr/>
        </p:nvSpPr>
        <p:spPr>
          <a:xfrm>
            <a:off x="2537681" y="2963568"/>
            <a:ext cx="18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UTM Avo" panose="02040603050506020204" pitchFamily="18" charset="0"/>
              </a:rPr>
              <a:t>thỏ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nâu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1FB5F317-9852-4EB0-8FA0-8C9C2E4D5F9A}"/>
              </a:ext>
            </a:extLst>
          </p:cNvPr>
          <p:cNvSpPr txBox="1"/>
          <p:nvPr/>
        </p:nvSpPr>
        <p:spPr>
          <a:xfrm>
            <a:off x="2606927" y="4244006"/>
            <a:ext cx="2387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nằm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Hộp Văn bản 11">
            <a:extLst>
              <a:ext uri="{FF2B5EF4-FFF2-40B4-BE49-F238E27FC236}">
                <a16:creationId xmlns:a16="http://schemas.microsoft.com/office/drawing/2014/main" id="{20602156-F160-4F5C-BA6D-22B2DABCB2AF}"/>
              </a:ext>
            </a:extLst>
          </p:cNvPr>
          <p:cNvSpPr txBox="1"/>
          <p:nvPr/>
        </p:nvSpPr>
        <p:spPr>
          <a:xfrm>
            <a:off x="2578878" y="3620092"/>
            <a:ext cx="299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rốt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Hộp Văn bản 13">
            <a:extLst>
              <a:ext uri="{FF2B5EF4-FFF2-40B4-BE49-F238E27FC236}">
                <a16:creationId xmlns:a16="http://schemas.microsoft.com/office/drawing/2014/main" id="{78DD8B3D-ACC0-4469-9349-12F9A1E502D6}"/>
              </a:ext>
            </a:extLst>
          </p:cNvPr>
          <p:cNvSpPr txBox="1"/>
          <p:nvPr/>
        </p:nvSpPr>
        <p:spPr>
          <a:xfrm>
            <a:off x="2606927" y="5380718"/>
            <a:ext cx="2899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m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Hộp Văn bản 15">
            <a:extLst>
              <a:ext uri="{FF2B5EF4-FFF2-40B4-BE49-F238E27FC236}">
                <a16:creationId xmlns:a16="http://schemas.microsoft.com/office/drawing/2014/main" id="{3BB0D911-4DBB-4241-BC0B-A668A4F93BFF}"/>
              </a:ext>
            </a:extLst>
          </p:cNvPr>
          <p:cNvSpPr txBox="1"/>
          <p:nvPr/>
        </p:nvSpPr>
        <p:spPr>
          <a:xfrm>
            <a:off x="2647082" y="5903938"/>
            <a:ext cx="172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id="{3D85761A-0AA0-4941-9A12-42F207D09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569" y="505481"/>
            <a:ext cx="6344077" cy="6184568"/>
          </a:xfrm>
          <a:prstGeom prst="rect">
            <a:avLst/>
          </a:prstGeom>
        </p:spPr>
      </p:pic>
      <p:sp>
        <p:nvSpPr>
          <p:cNvPr id="13" name="Hộp Văn bản 9">
            <a:extLst>
              <a:ext uri="{FF2B5EF4-FFF2-40B4-BE49-F238E27FC236}">
                <a16:creationId xmlns:a16="http://schemas.microsoft.com/office/drawing/2014/main" id="{00538186-45A8-4E85-953F-265ACA69624C}"/>
              </a:ext>
            </a:extLst>
          </p:cNvPr>
          <p:cNvSpPr txBox="1"/>
          <p:nvPr/>
        </p:nvSpPr>
        <p:spPr>
          <a:xfrm>
            <a:off x="2614704" y="4814265"/>
            <a:ext cx="2387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hấp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8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24B4A-0270-4356-9818-51A8C803E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945" y="429642"/>
            <a:ext cx="10198855" cy="6428358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856B1BA8-B4C8-4113-8527-54D4E83DF412}"/>
              </a:ext>
            </a:extLst>
          </p:cNvPr>
          <p:cNvSpPr/>
          <p:nvPr/>
        </p:nvSpPr>
        <p:spPr>
          <a:xfrm>
            <a:off x="1261191" y="361945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B6509A0A-924E-4738-A807-315910973F99}"/>
              </a:ext>
            </a:extLst>
          </p:cNvPr>
          <p:cNvSpPr/>
          <p:nvPr/>
        </p:nvSpPr>
        <p:spPr>
          <a:xfrm>
            <a:off x="7003214" y="361414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45C9796-F8DF-4C93-A4B9-7FF75ED3776D}"/>
              </a:ext>
            </a:extLst>
          </p:cNvPr>
          <p:cNvSpPr/>
          <p:nvPr/>
        </p:nvSpPr>
        <p:spPr>
          <a:xfrm>
            <a:off x="8473657" y="3526153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E470E9A2-28C9-4074-9347-2AF48463EB15}"/>
              </a:ext>
            </a:extLst>
          </p:cNvPr>
          <p:cNvSpPr/>
          <p:nvPr/>
        </p:nvSpPr>
        <p:spPr>
          <a:xfrm>
            <a:off x="1355302" y="4542030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BDFD031E-FAF1-4F05-BFA0-38E884628874}"/>
              </a:ext>
            </a:extLst>
          </p:cNvPr>
          <p:cNvSpPr/>
          <p:nvPr/>
        </p:nvSpPr>
        <p:spPr>
          <a:xfrm>
            <a:off x="9764229" y="427533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16F748B-C641-4A40-892B-D34599D63279}"/>
              </a:ext>
            </a:extLst>
          </p:cNvPr>
          <p:cNvSpPr/>
          <p:nvPr/>
        </p:nvSpPr>
        <p:spPr>
          <a:xfrm>
            <a:off x="836645" y="487594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2D6B92E4-2EBF-4271-8984-31E39882D453}"/>
              </a:ext>
            </a:extLst>
          </p:cNvPr>
          <p:cNvSpPr/>
          <p:nvPr/>
        </p:nvSpPr>
        <p:spPr>
          <a:xfrm>
            <a:off x="1813745" y="484591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192F057-67ED-4C72-AA16-C4FD491F278D}"/>
              </a:ext>
            </a:extLst>
          </p:cNvPr>
          <p:cNvSpPr/>
          <p:nvPr/>
        </p:nvSpPr>
        <p:spPr>
          <a:xfrm>
            <a:off x="9094000" y="484597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BF602FD2-5922-4A3F-9032-69EBB6209EBD}"/>
              </a:ext>
            </a:extLst>
          </p:cNvPr>
          <p:cNvSpPr/>
          <p:nvPr/>
        </p:nvSpPr>
        <p:spPr>
          <a:xfrm>
            <a:off x="1261191" y="571387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9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2F06A691-C570-4AD7-968F-27AF72F33255}"/>
              </a:ext>
            </a:extLst>
          </p:cNvPr>
          <p:cNvSpPr/>
          <p:nvPr/>
        </p:nvSpPr>
        <p:spPr>
          <a:xfrm>
            <a:off x="5671740" y="5511544"/>
            <a:ext cx="597655" cy="26669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10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6AB5CB1E-65D4-4D68-883A-F303753978AF}"/>
              </a:ext>
            </a:extLst>
          </p:cNvPr>
          <p:cNvSpPr/>
          <p:nvPr/>
        </p:nvSpPr>
        <p:spPr>
          <a:xfrm>
            <a:off x="522232" y="6177688"/>
            <a:ext cx="597655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11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A17E691F-A9B9-44A8-B179-27B2C2867788}"/>
              </a:ext>
            </a:extLst>
          </p:cNvPr>
          <p:cNvSpPr/>
          <p:nvPr/>
        </p:nvSpPr>
        <p:spPr>
          <a:xfrm>
            <a:off x="2960170" y="6411776"/>
            <a:ext cx="597655" cy="26669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12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021FC689-7CB7-438C-81C5-FA859F842B36}"/>
              </a:ext>
            </a:extLst>
          </p:cNvPr>
          <p:cNvSpPr/>
          <p:nvPr/>
        </p:nvSpPr>
        <p:spPr>
          <a:xfrm>
            <a:off x="3655655" y="6428358"/>
            <a:ext cx="597655" cy="26669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13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227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2D32E7-4329-4A15-A735-B28DA2506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5357" y="436814"/>
            <a:ext cx="8901285" cy="642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7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1F7E5-2CA9-4044-827F-E567F1302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655"/>
            <a:ext cx="12192000" cy="6390401"/>
          </a:xfrm>
          <a:prstGeom prst="rect">
            <a:avLst/>
          </a:prstGeom>
        </p:spPr>
      </p:pic>
      <p:pic>
        <p:nvPicPr>
          <p:cNvPr id="6" name="Untitled">
            <a:hlinkClick r:id="" action="ppaction://media"/>
            <a:extLst>
              <a:ext uri="{FF2B5EF4-FFF2-40B4-BE49-F238E27FC236}">
                <a16:creationId xmlns:a16="http://schemas.microsoft.com/office/drawing/2014/main" id="{BDF771D3-E74B-4E2F-9667-40A7A73DC6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013.0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567472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4EF60C-3EC2-4A4A-A299-5FE052BAC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28" y="872272"/>
            <a:ext cx="11162743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04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C87EA4-7774-4FE5-A9B9-A42841657A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9" r="1749"/>
          <a:stretch/>
        </p:blipFill>
        <p:spPr>
          <a:xfrm>
            <a:off x="0" y="466566"/>
            <a:ext cx="12192000" cy="6391434"/>
          </a:xfrm>
          <a:prstGeom prst="rect">
            <a:avLst/>
          </a:prstGeom>
        </p:spPr>
      </p:pic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B7400C75-0685-4ABC-B01F-1DD1F718D7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388" y="3227737"/>
            <a:ext cx="662854" cy="1084862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33155AD9-7D2D-4BC5-84F5-3999FBD99A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901">
            <a:off x="7954553" y="4074778"/>
            <a:ext cx="1544373" cy="64871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  <a:extLst>
              <a:ext uri="{FF2B5EF4-FFF2-40B4-BE49-F238E27FC236}">
                <a16:creationId xmlns:a16="http://schemas.microsoft.com/office/drawing/2014/main" id="{B2401424-96AF-4774-8CD9-972577F40E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897" y="3789878"/>
            <a:ext cx="1014310" cy="840094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id="{54C942FA-5C1F-4B3C-81FA-91B82885DC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83" y="3082871"/>
            <a:ext cx="853782" cy="11588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7C642BD-5248-4C70-A856-EE3A6707E31E}"/>
              </a:ext>
            </a:extLst>
          </p:cNvPr>
          <p:cNvGrpSpPr/>
          <p:nvPr/>
        </p:nvGrpSpPr>
        <p:grpSpPr>
          <a:xfrm>
            <a:off x="2237971" y="1668116"/>
            <a:ext cx="5067418" cy="4933950"/>
            <a:chOff x="2882608" y="1844528"/>
            <a:chExt cx="5918000" cy="61671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04ACE7-35F6-467A-A805-A6EC0A3AD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D8B83930-331A-42A8-A77E-1A2A03CAE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32035F6-7A6A-4CCF-8498-6E212B1AC601}"/>
              </a:ext>
            </a:extLst>
          </p:cNvPr>
          <p:cNvSpPr/>
          <p:nvPr/>
        </p:nvSpPr>
        <p:spPr>
          <a:xfrm>
            <a:off x="415180" y="2344244"/>
            <a:ext cx="2964873" cy="20574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Bảng giá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F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Wingdings" panose="05000000000000000000" pitchFamily="2" charset="2"/>
              </a:rPr>
              <a:t>Bút chì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F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Wingdings" panose="05000000000000000000" pitchFamily="2" charset="2"/>
              </a:rPr>
              <a:t>Thước kẻ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F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Wingdings" panose="05000000000000000000" pitchFamily="2" charset="2"/>
              </a:rPr>
              <a:t>Sách, vở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F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Wingdings" panose="05000000000000000000" pitchFamily="2" charset="2"/>
              </a:rPr>
              <a:t>Tẩy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C8CE01A9-9BF6-4E2B-ABCF-BF58C07FB51E}"/>
              </a:ext>
            </a:extLst>
          </p:cNvPr>
          <p:cNvSpPr/>
          <p:nvPr/>
        </p:nvSpPr>
        <p:spPr>
          <a:xfrm>
            <a:off x="10528019" y="4248397"/>
            <a:ext cx="1014310" cy="301474"/>
          </a:xfrm>
          <a:prstGeom prst="teardrop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Untitled">
            <a:hlinkClick r:id="" action="ppaction://media"/>
            <a:extLst>
              <a:ext uri="{FF2B5EF4-FFF2-40B4-BE49-F238E27FC236}">
                <a16:creationId xmlns:a16="http://schemas.microsoft.com/office/drawing/2014/main" id="{5C6E68D8-0D95-4C1D-9E68-D88392586C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013.08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683726" y="667683"/>
            <a:ext cx="609600" cy="609600"/>
          </a:xfrm>
          <a:prstGeom prst="rect">
            <a:avLst/>
          </a:prstGeom>
        </p:spPr>
      </p:pic>
      <p:pic>
        <p:nvPicPr>
          <p:cNvPr id="1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06C36E01-1120-42B8-8223-C7C19869A0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72" y="1539060"/>
            <a:ext cx="6435625" cy="554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CBE16C-B0E0-43C0-837A-3682B26D13D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37971" y="3304449"/>
            <a:ext cx="1060796" cy="1097375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D76DC23A-1C39-4E37-AC37-9192D89D606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74126" y="5354003"/>
            <a:ext cx="1434201" cy="150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386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4.79167E-6 0.00023 C -0.00391 0.00162 -0.00743 0.0037 -0.0112 0.00532 C -0.01303 0.00625 -0.01498 0.00717 -0.01719 0.00763 C -0.01941 0.00856 -0.02188 0.00902 -0.02422 0.00995 C -0.03021 0.01273 -0.03581 0.01666 -0.04219 0.01921 C -0.05053 0.02245 -0.05665 0.02268 -0.06511 0.02361 C -0.07214 0.02337 -0.07904 0.02361 -0.08607 0.02245 C -0.08842 0.02245 -0.09063 0.02106 -0.0931 0.02037 C -0.09467 0.0199 -0.09636 0.01944 -0.09805 0.01921 C -0.1129 0.02245 -0.10352 0.01944 -0.11797 0.02708 C -0.12019 0.02847 -0.12279 0.02893 -0.125 0.03055 C -0.1431 0.04375 -0.12461 0.03333 -0.14297 0.04884 C -0.14428 0.05 -0.14584 0.05092 -0.14701 0.05231 C -0.14779 0.05347 -0.14831 0.05486 -0.14896 0.05578 C -0.15 0.0574 -0.15092 0.05879 -0.15196 0.06018 C -0.15261 0.06134 -0.15313 0.06273 -0.15391 0.06365 C -0.15482 0.06481 -0.15599 0.06527 -0.15691 0.06597 C -0.1573 0.06712 -0.1573 0.06875 -0.15795 0.06944 C -0.1586 0.0706 -0.1599 0.07083 -0.16094 0.07175 C -0.16198 0.07291 -0.16277 0.07407 -0.16394 0.07523 C -0.16511 0.07638 -0.16654 0.07731 -0.16797 0.07847 C -0.16993 0.08078 -0.17175 0.08356 -0.17396 0.08541 C -0.1754 0.08703 -0.17735 0.0875 -0.17891 0.08888 C -0.18243 0.09236 -0.18555 0.09652 -0.18894 0.10023 C -0.19948 0.11273 -0.18243 0.09236 -0.19493 0.10949 C -0.19688 0.1125 -0.20183 0.11736 -0.20183 0.11759 C -0.20222 0.11944 -0.20222 0.12152 -0.20287 0.12314 C -0.20391 0.12638 -0.20691 0.13217 -0.20691 0.1324 C -0.20652 0.14305 -0.20521 0.1537 -0.20586 0.16435 C -0.20586 0.1662 -0.20717 0.16851 -0.20886 0.16898 C -0.21003 0.16921 -0.21133 0.16666 -0.21081 0.1655 C -0.21016 0.16412 -0.20821 0.16458 -0.20691 0.16435 " pathEditMode="relative" rAng="0" ptsTypes="A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3.33333E-6 0.00023 C -0.04479 0.03796 -0.00769 0.0081 -0.02839 0.02245 C -0.03529 0.02662 -0.04818 0.03657 -0.04818 0.0368 C -0.05391 0.03565 -0.05977 0.03518 -0.06537 0.03356 C -0.07383 0.03148 -0.06784 0.03148 -0.07305 0.02801 C -0.07422 0.02685 -0.07552 0.02685 -0.07657 0.02639 C -0.08021 0.02685 -0.08412 0.02731 -0.08776 0.02801 C -0.08959 0.02824 -0.09115 0.02893 -0.09297 0.0294 C -0.09714 0.02986 -0.10144 0.03032 -0.10573 0.03079 C -0.10769 0.03171 -0.10977 0.03287 -0.11172 0.03356 C -0.11576 0.03495 -0.12383 0.03657 -0.12383 0.0368 C -0.12539 0.0375 -0.12722 0.03842 -0.12891 0.03912 C -0.13151 0.04004 -0.13425 0.04051 -0.13659 0.04213 C -0.13763 0.04259 -0.13854 0.04375 -0.13933 0.04491 C -0.14076 0.04653 -0.14206 0.04884 -0.14362 0.05069 C -0.14584 0.05278 -0.15039 0.05764 -0.15039 0.05787 C -0.15104 0.05903 -0.15144 0.06042 -0.15209 0.06204 C -0.15326 0.06366 -0.15469 0.06435 -0.1556 0.06597 C -0.15743 0.06991 -0.15769 0.07569 -0.15977 0.0787 C -0.16185 0.08102 -0.16901 0.08518 -0.17279 0.08727 C -0.17448 0.08981 -0.17618 0.0919 -0.178 0.09421 C -0.17878 0.09537 -0.17982 0.09583 -0.18047 0.09722 C -0.18164 0.09884 -0.18229 0.10069 -0.18295 0.10301 C -0.18425 0.10509 -0.18685 0.11227 -0.18737 0.11412 C -0.18841 0.11782 -0.18894 0.12153 -0.18998 0.12546 C -0.1905 0.12731 -0.19128 0.12893 -0.19167 0.13102 C -0.1961 0.14699 -0.19089 0.12986 -0.19493 0.14398 C -0.19466 0.14699 -0.19453 0.15046 -0.19414 0.1537 C -0.19401 0.15509 -0.19362 0.15625 -0.19336 0.15787 C -0.19245 0.16412 -0.19258 0.16736 -0.19076 0.17338 C -0.19024 0.17523 -0.18985 0.17731 -0.18894 0.17917 C -0.18854 0.18055 -0.18737 0.18333 -0.18737 0.18379 " pathEditMode="relative" rAng="0" ptsTypes="AAAAAAAAAAAAAAAAAAAAAAAAAAAAAAAA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9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1.11111E-6 L -0.00026 0.00023 C 0.00091 0.0243 0.00131 0.02199 -0.00026 0.05046 C -0.00026 0.05185 -0.00078 0.0537 -0.00117 0.05486 C -0.0013 0.05509 -0.0069 0.0713 -0.00937 0.07592 C -0.01224 0.08125 -0.01627 0.09005 -0.02135 0.09236 C -0.02422 0.09352 -0.02734 0.09352 -0.03047 0.09398 C -0.03672 0.09352 -0.05781 0.09213 -0.06627 0.09074 C -0.0677 0.09051 -0.06901 0.08981 -0.07031 0.08935 C -0.07395 0.08796 -0.0776 0.08727 -0.08125 0.08657 C -0.08554 0.08495 -0.08997 0.08287 -0.0944 0.08194 C -0.09895 0.08055 -0.10364 0.07986 -0.1082 0.07893 C -0.11289 0.07755 -0.11744 0.07639 -0.12226 0.07592 C -0.1319 0.07477 -0.14153 0.07407 -0.1513 0.07292 C -0.16966 0.06574 -0.17174 0.06481 -0.19023 0.05949 C -0.19752 0.05717 -0.20468 0.05463 -0.21211 0.0537 C -0.21836 0.05208 -0.22422 0.05231 -0.2302 0.05185 C -0.2552 0.0537 -0.24804 0.04398 -0.2552 0.06088 C -0.25599 0.06227 -0.25651 0.06412 -0.25716 0.06528 C -0.25742 0.07014 -0.25729 0.07454 -0.25833 0.07893 C -0.25846 0.08055 -0.25963 0.08171 -0.26041 0.08333 C -0.26093 0.08634 -0.26093 0.08912 -0.26119 0.09236 C -0.26289 0.11227 -0.26211 0.11227 -0.26211 0.13773 " pathEditMode="relative" rAng="0" ptsTypes="AAAAAAAAAAAAAAAAAAAAAAA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60" y="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0.03294 -0.03519 C -0.047 -0.03982 -0.07083 -0.04838 -0.08516 -0.05139 C -0.09128 -0.05255 -0.09714 -0.05255 -0.10312 -0.05278 L -0.13568 -0.05417 C -0.15534 -0.05787 -0.14674 -0.05718 -0.18151 -0.05139 C -0.18411 -0.05093 -0.18659 -0.04931 -0.18906 -0.04838 C -0.19323 -0.04676 -0.20156 -0.04028 -0.20299 -0.03959 C -0.20482 -0.03866 -0.2069 -0.03866 -0.20872 -0.0382 C -0.21003 -0.03773 -0.21107 -0.03727 -0.21224 -0.03681 C -0.21706 -0.02222 -0.21471 -0.02847 -0.21875 -0.01783 C -0.22279 0.00602 -0.21693 -0.02755 -0.22174 -0.00741 C -0.22214 -0.00579 -0.22344 0.00741 -0.22344 0.00856 C -0.22383 0.01041 -0.22435 0.01273 -0.22448 0.01458 C -0.22865 0.04953 -0.22435 0.01921 -0.22799 0.04676 C -0.22747 0.07662 -0.22865 0.07731 -0.22539 0.10069 C -0.22526 0.10254 -0.22487 0.1037 -0.22448 0.10509 C -0.22487 0.10833 -0.225 0.11134 -0.22539 0.11389 C -0.22591 0.11574 -0.22721 0.11666 -0.22721 0.11828 C -0.22747 0.12708 -0.22656 0.13611 -0.2263 0.14467 C -0.2263 0.15069 -0.2263 0.15648 -0.2263 0.16273 " pathEditMode="relative" rAng="0" ptsTypes="AAAAAAAAAAAAAAAAAAA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7317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</Words>
  <Application>Microsoft Office PowerPoint</Application>
  <PresentationFormat>Widescreen</PresentationFormat>
  <Paragraphs>78</Paragraphs>
  <Slides>16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SimSun</vt:lpstr>
      <vt:lpstr>Arial</vt:lpstr>
      <vt:lpstr>Calibri</vt:lpstr>
      <vt:lpstr>Calibri Light</vt:lpstr>
      <vt:lpstr>等线</vt:lpstr>
      <vt:lpstr>HP001 4 hàng</vt:lpstr>
      <vt:lpstr>Times New Roman</vt:lpstr>
      <vt:lpstr>UTM Avo</vt:lpstr>
      <vt:lpstr>Wingdings</vt:lpstr>
      <vt:lpstr>汉仪晓波美妍体W</vt:lpstr>
      <vt:lpstr>汉仪跳跳体简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2022-02-25T08:17:01Z</dcterms:created>
  <dcterms:modified xsi:type="dcterms:W3CDTF">2022-02-25T08:17:19Z</dcterms:modified>
</cp:coreProperties>
</file>