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303" r:id="rId2"/>
    <p:sldId id="304" r:id="rId3"/>
    <p:sldId id="297" r:id="rId4"/>
    <p:sldId id="306" r:id="rId5"/>
    <p:sldId id="295" r:id="rId6"/>
    <p:sldId id="294" r:id="rId7"/>
    <p:sldId id="300" r:id="rId8"/>
    <p:sldId id="270" r:id="rId9"/>
  </p:sldIdLst>
  <p:sldSz cx="12192000" cy="6858000"/>
  <p:notesSz cx="6858000" cy="9144000"/>
  <p:embeddedFontLst>
    <p:embeddedFont>
      <p:font typeface="UTM Avo" pitchFamily="18" charset="0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宋体" pitchFamily="2" charset="-122"/>
      <p:regular r:id="rId19"/>
    </p:embeddedFont>
    <p:embeddedFont>
      <p:font typeface="VNI-Avo" pitchFamily="2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=""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7707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10" autoAdjust="0"/>
    <p:restoredTop sz="94660"/>
  </p:normalViewPr>
  <p:slideViewPr>
    <p:cSldViewPr snapToGrid="0">
      <p:cViewPr>
        <p:scale>
          <a:sx n="60" d="100"/>
          <a:sy n="60" d="100"/>
        </p:scale>
        <p:origin x="-74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B55A3-C2F3-4369-ADB0-394B3DAD15BB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C81B0-1800-4AA9-B58E-98136884C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3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4475" y="1431925"/>
            <a:ext cx="6869113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9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29/09/2022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29/09/2022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5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29/09/2022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0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0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3562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="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649" r:id="rId4"/>
    <p:sldLayoutId id="2147483655" r:id="rId5"/>
    <p:sldLayoutId id="2147483742" r:id="rId6"/>
    <p:sldLayoutId id="214748375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microsoft.com/office/2007/relationships/media" Target="../media/media1.mp3"/><Relationship Id="rId7" Type="http://schemas.openxmlformats.org/officeDocument/2006/relationships/image" Target="../media/image17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6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000196" y="1648606"/>
            <a:ext cx="819166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Sau bài 18, 19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129"/>
            <a:ext cx="12192000" cy="64258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6C02F3C-B9D7-4317-92E7-00BCC373E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85" y="3351579"/>
            <a:ext cx="6580561" cy="3746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5" b="99538" l="3385" r="97385">
                        <a14:foregroundMark x1="33538" y1="16000" x2="49077" y2="17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0" y="1861376"/>
            <a:ext cx="3557262" cy="3363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BAC62F0-5D8B-41BF-A470-BBC50DCE20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91" y="3084110"/>
            <a:ext cx="2687403" cy="3690073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5BAF673C-EF99-484F-A7A7-4B06D989E481}"/>
              </a:ext>
            </a:extLst>
          </p:cNvPr>
          <p:cNvSpPr/>
          <p:nvPr/>
        </p:nvSpPr>
        <p:spPr>
          <a:xfrm>
            <a:off x="4038588" y="667830"/>
            <a:ext cx="6052570" cy="2875207"/>
          </a:xfrm>
          <a:prstGeom prst="cloudCallout">
            <a:avLst>
              <a:gd name="adj1" fmla="val -66538"/>
              <a:gd name="adj2" fmla="val 319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2438" y="1736460"/>
            <a:ext cx="58448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>
                <a:ln/>
                <a:solidFill>
                  <a:schemeClr val="accent4"/>
                </a:solidFill>
                <a:effectLst/>
              </a:rPr>
              <a:t>Khởi động nào các bạn</a:t>
            </a:r>
          </a:p>
        </p:txBody>
      </p:sp>
    </p:spTree>
    <p:extLst>
      <p:ext uri="{BB962C8B-B14F-4D97-AF65-F5344CB8AC3E}">
        <p14:creationId xmlns:p14="http://schemas.microsoft.com/office/powerpoint/2010/main" val="146362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AB40509-496B-4A64-9A09-94BE539D9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6" y="483133"/>
            <a:ext cx="12000931" cy="6261065"/>
          </a:xfrm>
          <a:prstGeom prst="rect">
            <a:avLst/>
          </a:prstGeom>
          <a:solidFill>
            <a:srgbClr val="FF0066">
              <a:lumMod val="75000"/>
            </a:srgbClr>
          </a:solidFill>
          <a:ln w="76200">
            <a:solidFill>
              <a:srgbClr val="FF0066">
                <a:lumMod val="75000"/>
              </a:srgb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637605" y="2921101"/>
            <a:ext cx="50914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>
                <a:ln/>
                <a:solidFill>
                  <a:schemeClr val="accent4"/>
                </a:solidFill>
                <a:effectLst/>
              </a:rPr>
              <a:t>Tập viết: kh – m, n – nh </a:t>
            </a:r>
          </a:p>
        </p:txBody>
      </p:sp>
    </p:spTree>
    <p:extLst>
      <p:ext uri="{BB962C8B-B14F-4D97-AF65-F5344CB8AC3E}">
        <p14:creationId xmlns:p14="http://schemas.microsoft.com/office/powerpoint/2010/main" val="20354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6"/>
    </mc:Choice>
    <mc:Fallback xmlns="">
      <p:transition spd="slow" advTm="168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293" descr="26">
            <a:extLst>
              <a:ext uri="{FF2B5EF4-FFF2-40B4-BE49-F238E27FC236}">
                <a16:creationId xmlns="" xmlns:a16="http://schemas.microsoft.com/office/drawing/2014/main" id="{ADE9620B-6134-42FF-8D08-F3B983235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34" y="398383"/>
            <a:ext cx="11751330" cy="5772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75752" y="1541123"/>
            <a:ext cx="1412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FF"/>
                </a:solidFill>
              </a:rPr>
              <a:t>kh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25464" y="1541122"/>
            <a:ext cx="1412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2318" y="2681555"/>
            <a:ext cx="1412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khế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7367" y="2664932"/>
            <a:ext cx="1412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0802" y="3512552"/>
            <a:ext cx="1412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FF"/>
                </a:solidFill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9115" y="3520404"/>
            <a:ext cx="1412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FF"/>
                </a:solidFill>
              </a:rPr>
              <a:t>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0314" y="4572000"/>
            <a:ext cx="1412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nơ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9091" y="4664333"/>
            <a:ext cx="1784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nho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82100" y="710125"/>
            <a:ext cx="3009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/>
                <a:solidFill>
                  <a:schemeClr val="accent4"/>
                </a:solidFill>
              </a:rPr>
              <a:t>Đọc bài</a:t>
            </a:r>
            <a:endParaRPr lang="en-US" sz="5400" b="1" cap="none" spc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852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834" r="471"/>
          <a:stretch/>
        </p:blipFill>
        <p:spPr>
          <a:xfrm>
            <a:off x="0" y="442913"/>
            <a:ext cx="4666975" cy="1150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882" y="574706"/>
            <a:ext cx="4813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Hướng dẫn viết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2" t="36362" r="22913" b="37559"/>
          <a:stretch/>
        </p:blipFill>
        <p:spPr>
          <a:xfrm>
            <a:off x="4666974" y="442913"/>
            <a:ext cx="7525025" cy="15109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D8B215C-4ABE-474C-A1C3-0B185817D042}"/>
              </a:ext>
            </a:extLst>
          </p:cNvPr>
          <p:cNvSpPr/>
          <p:nvPr/>
        </p:nvSpPr>
        <p:spPr>
          <a:xfrm>
            <a:off x="321629" y="1630392"/>
            <a:ext cx="1024092" cy="1078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34" r="471"/>
          <a:stretch/>
        </p:blipFill>
        <p:spPr>
          <a:xfrm>
            <a:off x="0" y="442913"/>
            <a:ext cx="4666975" cy="1150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972" y="585458"/>
            <a:ext cx="4813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Hướng dẫn viết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9" t="36228" r="16406" b="35306"/>
          <a:stretch/>
        </p:blipFill>
        <p:spPr>
          <a:xfrm>
            <a:off x="4666975" y="442913"/>
            <a:ext cx="7563551" cy="13563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F96818D-C9D9-47A4-B3A5-CB7820BE4F32}"/>
              </a:ext>
            </a:extLst>
          </p:cNvPr>
          <p:cNvSpPr/>
          <p:nvPr/>
        </p:nvSpPr>
        <p:spPr>
          <a:xfrm>
            <a:off x="82972" y="1593851"/>
            <a:ext cx="1392145" cy="1252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8"/>
          <a:stretch/>
        </p:blipFill>
        <p:spPr>
          <a:xfrm>
            <a:off x="0" y="457200"/>
            <a:ext cx="12192000" cy="6501204"/>
          </a:xfrm>
          <a:prstGeom prst="rect">
            <a:avLst/>
          </a:prstGeom>
        </p:spPr>
      </p:pic>
      <p:pic>
        <p:nvPicPr>
          <p:cNvPr id="2" name="LoiThayCo-PhuongAnh_3ysp4">
            <a:hlinkClick r:id="" action="ppaction://media"/>
            <a:extLst>
              <a:ext uri="{FF2B5EF4-FFF2-40B4-BE49-F238E27FC236}">
                <a16:creationId xmlns="" xmlns:a16="http://schemas.microsoft.com/office/drawing/2014/main" id="{CC830DDD-4C50-47E4-BF83-3124DF83F5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4837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9391" y="5964071"/>
            <a:ext cx="609600" cy="594814"/>
          </a:xfrm>
          <a:prstGeom prst="rect">
            <a:avLst/>
          </a:prstGeom>
        </p:spPr>
      </p:pic>
      <p:pic>
        <p:nvPicPr>
          <p:cNvPr id="7" name="Picture 6" descr="Sun Smile Sticker by Canticos World for iOS &amp; Android | GIPHY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6573">
            <a:off x="8203098" y="1606124"/>
            <a:ext cx="1703180" cy="1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2228" y="3199970"/>
            <a:ext cx="69475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Viết vở luyện </a:t>
            </a:r>
            <a:r>
              <a:rPr lang="en-US"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viết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993672"/>
      </p:ext>
    </p:extLst>
  </p:cSld>
  <p:clrMapOvr>
    <a:masterClrMapping/>
  </p:clrMapOvr>
  <p:transition spd="slow" advTm="1224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73" objId="2"/>
        <p14:stopEvt time="8227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49570" y="2824372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="" xmlns:p15="http://schemas.microsoft.com/office/powerpoint/2012/main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154408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59</Words>
  <Application>Microsoft Office PowerPoint</Application>
  <PresentationFormat>Custom</PresentationFormat>
  <Paragraphs>21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UTM Avo</vt:lpstr>
      <vt:lpstr>Calibri</vt:lpstr>
      <vt:lpstr>宋体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Dang Le Phan Danh</cp:lastModifiedBy>
  <cp:revision>116</cp:revision>
  <dcterms:created xsi:type="dcterms:W3CDTF">2021-11-01T08:16:43Z</dcterms:created>
  <dcterms:modified xsi:type="dcterms:W3CDTF">2022-09-29T07:27:57Z</dcterms:modified>
</cp:coreProperties>
</file>