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3" r:id="rId2"/>
    <p:sldId id="298" r:id="rId3"/>
    <p:sldId id="297" r:id="rId4"/>
    <p:sldId id="302" r:id="rId5"/>
    <p:sldId id="295" r:id="rId6"/>
    <p:sldId id="294" r:id="rId7"/>
    <p:sldId id="300" r:id="rId8"/>
    <p:sldId id="270" r:id="rId9"/>
  </p:sldIdLst>
  <p:sldSz cx="12192000" cy="6858000"/>
  <p:notesSz cx="6858000" cy="9144000"/>
  <p:embeddedFontLst>
    <p:embeddedFont>
      <p:font typeface="UTM Avo" pitchFamily="18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>
        <p:scale>
          <a:sx n="60" d="100"/>
          <a:sy n="60" d="100"/>
        </p:scale>
        <p:origin x="-88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55A3-C2F3-4369-ADB0-394B3DAD15BB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C81B0-1800-4AA9-B58E-98136884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4475" y="1431925"/>
            <a:ext cx="6869113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29/09/2022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132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7" r:id="rId2"/>
    <p:sldLayoutId id="2147483758" r:id="rId3"/>
    <p:sldLayoutId id="2147483759" r:id="rId4"/>
    <p:sldLayoutId id="2147483655" r:id="rId5"/>
    <p:sldLayoutId id="2147483742" r:id="rId6"/>
    <p:sldLayoutId id="2147483733" r:id="rId7"/>
    <p:sldLayoutId id="21474837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6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16, 17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1996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854" y="431515"/>
            <a:ext cx="7150139" cy="58649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544334"/>
            <a:ext cx="11985696" cy="1224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396054" y="4013331"/>
            <a:ext cx="384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Khởi động</a:t>
            </a:r>
          </a:p>
        </p:txBody>
      </p:sp>
      <p:pic>
        <p:nvPicPr>
          <p:cNvPr id="2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97" y="1042305"/>
            <a:ext cx="5742257" cy="3811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989834" y="3244736"/>
            <a:ext cx="38065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Kìa con bướm vàng</a:t>
            </a:r>
          </a:p>
        </p:txBody>
      </p:sp>
    </p:spTree>
    <p:extLst>
      <p:ext uri="{BB962C8B-B14F-4D97-AF65-F5344CB8AC3E}">
        <p14:creationId xmlns:p14="http://schemas.microsoft.com/office/powerpoint/2010/main" val="6486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B40509-496B-4A64-9A09-94BE539D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" y="483133"/>
            <a:ext cx="12000931" cy="6261065"/>
          </a:xfrm>
          <a:prstGeom prst="rect">
            <a:avLst/>
          </a:prstGeom>
          <a:solidFill>
            <a:srgbClr val="FF0066">
              <a:lumMod val="75000"/>
            </a:srgbClr>
          </a:solidFill>
          <a:ln w="76200">
            <a:solidFill>
              <a:srgbClr val="FF0066">
                <a:lumMod val="75000"/>
              </a:srgb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29193" y="2849038"/>
            <a:ext cx="4533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Tập viết: gh – gi – k </a:t>
            </a:r>
          </a:p>
        </p:txBody>
      </p:sp>
    </p:spTree>
    <p:extLst>
      <p:ext uri="{BB962C8B-B14F-4D97-AF65-F5344CB8AC3E}">
        <p14:creationId xmlns:p14="http://schemas.microsoft.com/office/powerpoint/2010/main" val="2035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6"/>
    </mc:Choice>
    <mc:Fallback xmlns="">
      <p:transition spd="slow" advTm="16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564"/>
            <a:ext cx="12191999" cy="643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612" y="2486752"/>
            <a:ext cx="202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8119"/>
                </a:solidFill>
              </a:rPr>
              <a:t>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883" y="3373444"/>
            <a:ext cx="2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ghế gỗ</a:t>
            </a:r>
          </a:p>
        </p:txBody>
      </p:sp>
      <p:sp>
        <p:nvSpPr>
          <p:cNvPr id="7" name="Hexagon 6"/>
          <p:cNvSpPr/>
          <p:nvPr/>
        </p:nvSpPr>
        <p:spPr>
          <a:xfrm>
            <a:off x="4454237" y="1752461"/>
            <a:ext cx="3484419" cy="2396837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9774" y="1908118"/>
            <a:ext cx="102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8119"/>
                </a:solidFill>
              </a:rPr>
              <a:t>gi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7476" y="2894771"/>
            <a:ext cx="283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giá đỗ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39017" y="526438"/>
            <a:ext cx="1025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8119"/>
                </a:solidFill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4888" y="1461309"/>
            <a:ext cx="214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kì đà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4308764" y="519545"/>
            <a:ext cx="3519054" cy="1094509"/>
          </a:xfrm>
          <a:prstGeom prst="flowChartPreparati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7711" y="568449"/>
            <a:ext cx="26965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>
                <a:ln/>
                <a:solidFill>
                  <a:schemeClr val="accent4"/>
                </a:solidFill>
              </a:rPr>
              <a:t>Đọc bài</a:t>
            </a:r>
            <a:endParaRPr lang="en-US" sz="48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48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35568" r="26430" b="41092"/>
          <a:stretch/>
        </p:blipFill>
        <p:spPr>
          <a:xfrm>
            <a:off x="4594806" y="429491"/>
            <a:ext cx="7570887" cy="1430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95" r="1143"/>
          <a:stretch/>
        </p:blipFill>
        <p:spPr>
          <a:xfrm>
            <a:off x="8797" y="429491"/>
            <a:ext cx="4586009" cy="1156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82" y="574706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8106E9-68D7-4577-A2B6-0A81191BEDDA}"/>
              </a:ext>
            </a:extLst>
          </p:cNvPr>
          <p:cNvSpPr/>
          <p:nvPr/>
        </p:nvSpPr>
        <p:spPr>
          <a:xfrm>
            <a:off x="117446" y="1946246"/>
            <a:ext cx="1224793" cy="86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95" r="1143"/>
          <a:stretch/>
        </p:blipFill>
        <p:spPr>
          <a:xfrm>
            <a:off x="0" y="450273"/>
            <a:ext cx="4537364" cy="1156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2" y="585458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38005" r="21312" b="35673"/>
          <a:stretch/>
        </p:blipFill>
        <p:spPr>
          <a:xfrm>
            <a:off x="4616932" y="450272"/>
            <a:ext cx="7575067" cy="1537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115E97-1619-4166-A4B9-67F5188AD7A1}"/>
              </a:ext>
            </a:extLst>
          </p:cNvPr>
          <p:cNvSpPr/>
          <p:nvPr/>
        </p:nvSpPr>
        <p:spPr>
          <a:xfrm>
            <a:off x="218114" y="1607127"/>
            <a:ext cx="1098958" cy="9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0" y="457200"/>
            <a:ext cx="12192000" cy="6501204"/>
          </a:xfrm>
          <a:prstGeom prst="rect">
            <a:avLst/>
          </a:prstGeom>
        </p:spPr>
      </p:pic>
      <p:pic>
        <p:nvPicPr>
          <p:cNvPr id="2" name="LoiThayCo-PhuongAnh_3ysp4">
            <a:hlinkClick r:id="" action="ppaction://media"/>
            <a:extLst>
              <a:ext uri="{FF2B5EF4-FFF2-40B4-BE49-F238E27FC236}">
                <a16:creationId xmlns="" xmlns:a16="http://schemas.microsoft.com/office/drawing/2014/main" id="{CC830DDD-4C50-47E4-BF83-3124DF83F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4837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391" y="5964071"/>
            <a:ext cx="609600" cy="594814"/>
          </a:xfrm>
          <a:prstGeom prst="rect">
            <a:avLst/>
          </a:prstGeom>
        </p:spPr>
      </p:pic>
      <p:pic>
        <p:nvPicPr>
          <p:cNvPr id="7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8203098" y="1606124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2228" y="3442465"/>
            <a:ext cx="6947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vở luyện </a:t>
            </a:r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93672"/>
      </p:ext>
    </p:extLst>
  </p:cSld>
  <p:clrMapOvr>
    <a:masterClrMapping/>
  </p:clrMapOvr>
  <p:transition spd="slow" advTm="122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3" objId="2"/>
        <p14:stopEvt time="822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60433" y="2892901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23529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59</Words>
  <Application>Microsoft Office PowerPoint</Application>
  <PresentationFormat>Custom</PresentationFormat>
  <Paragraphs>20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UTM Avo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109</cp:revision>
  <dcterms:created xsi:type="dcterms:W3CDTF">2021-11-01T08:16:43Z</dcterms:created>
  <dcterms:modified xsi:type="dcterms:W3CDTF">2022-09-29T07:27:31Z</dcterms:modified>
</cp:coreProperties>
</file>