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3" r:id="rId2"/>
    <p:sldId id="361" r:id="rId3"/>
    <p:sldId id="363" r:id="rId4"/>
    <p:sldId id="366" r:id="rId5"/>
    <p:sldId id="381" r:id="rId6"/>
    <p:sldId id="380" r:id="rId7"/>
    <p:sldId id="378" r:id="rId8"/>
    <p:sldId id="359" r:id="rId9"/>
    <p:sldId id="318" r:id="rId10"/>
    <p:sldId id="334" r:id="rId11"/>
    <p:sldId id="319" r:id="rId12"/>
    <p:sldId id="376" r:id="rId13"/>
    <p:sldId id="327" r:id="rId14"/>
    <p:sldId id="328" r:id="rId15"/>
    <p:sldId id="329" r:id="rId16"/>
    <p:sldId id="377" r:id="rId17"/>
    <p:sldId id="270" r:id="rId18"/>
  </p:sldIdLst>
  <p:sldSz cx="12192000" cy="6858000"/>
  <p:notesSz cx="6858000" cy="9144000"/>
  <p:embeddedFontLst>
    <p:embeddedFont>
      <p:font typeface="HP001 4 hàng" pitchFamily="34" charset="0"/>
      <p:regular r:id="rId20"/>
      <p:bold r:id="rId21"/>
    </p:embeddedFont>
    <p:embeddedFont>
      <p:font typeface="SimSun" pitchFamily="2" charset="-122"/>
      <p:regular r:id="rId22"/>
    </p:embeddedFont>
    <p:embeddedFont>
      <p:font typeface="UTM Avo" pitchFamily="18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573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950261" y="1648607"/>
            <a:ext cx="42915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10: ê – l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D viết 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8938"/>
            <a:ext cx="12192000" cy="6413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67" y="200297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CC5D9D-D96E-41DE-8C98-5B945BBF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592666"/>
            <a:ext cx="11525250" cy="60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A58BBA-E1A5-4CA3-9978-0E6E1072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3" y="533400"/>
            <a:ext cx="11753973" cy="6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C2BEB2-E786-4613-957E-7F58196C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52462"/>
            <a:ext cx="11610976" cy="6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47311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666" y="2101035"/>
            <a:ext cx="307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="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1" y="2096812"/>
            <a:ext cx="2426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l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1483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633910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39" y="1997137"/>
            <a:ext cx="343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457440"/>
            <a:ext cx="7966129" cy="2199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2738540"/>
            <a:ext cx="8060896" cy="19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4790366"/>
            <a:ext cx="8060896" cy="218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53339" y="2069418"/>
            <a:ext cx="3159169" cy="229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3. Tập đọc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41">
            <a:extLst>
              <a:ext uri="{FF2B5EF4-FFF2-40B4-BE49-F238E27FC236}">
                <a16:creationId xmlns:a16="http://schemas.microsoft.com/office/drawing/2014/main" xmlns="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9"/>
          <a:stretch/>
        </p:blipFill>
        <p:spPr>
          <a:xfrm>
            <a:off x="0" y="3542138"/>
            <a:ext cx="12192000" cy="3315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60" y="1444651"/>
            <a:ext cx="8870353" cy="39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">
            <a:extLst>
              <a:ext uri="{FF2B5EF4-FFF2-40B4-BE49-F238E27FC236}">
                <a16:creationId xmlns:a16="http://schemas.microsoft.com/office/drawing/2014/main" xmlns="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3286298"/>
            <a:ext cx="12192000" cy="35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4" y="1264838"/>
            <a:ext cx="8898826" cy="341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7E083-88B7-495A-B57D-C4C52C6D8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FDBD60-C5EE-4C93-8239-F899503F57A6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78133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262286"/>
            <a:ext cx="12192000" cy="459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8" y="587829"/>
            <a:ext cx="8674692" cy="3850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8CB33-5286-47C1-9321-E1CABA0E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A73B59-AECB-4C22-BD03-06D78BF9DBDB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6" y="361962"/>
            <a:ext cx="7470583" cy="229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2595168"/>
            <a:ext cx="7559455" cy="205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4619222"/>
            <a:ext cx="7559455" cy="2276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319369" y="2262286"/>
            <a:ext cx="2893139" cy="2097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998867" y="309059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/>
        </p:blipFill>
        <p:spPr>
          <a:xfrm>
            <a:off x="104503" y="2063933"/>
            <a:ext cx="12087497" cy="4741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58" y="28078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56</Words>
  <Application>Microsoft Office PowerPoint</Application>
  <PresentationFormat>Custom</PresentationFormat>
  <Paragraphs>22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HP001 4 hàng</vt:lpstr>
      <vt:lpstr>SimSun</vt:lpstr>
      <vt:lpstr>造字工房悦黑体验版常规体</vt:lpstr>
      <vt:lpstr>等线</vt:lpstr>
      <vt:lpstr>UTM Avo</vt:lpstr>
      <vt:lpstr>inpin heiti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96</cp:revision>
  <dcterms:created xsi:type="dcterms:W3CDTF">2021-11-01T08:16:43Z</dcterms:created>
  <dcterms:modified xsi:type="dcterms:W3CDTF">2022-09-27T05:34:21Z</dcterms:modified>
</cp:coreProperties>
</file>