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303" r:id="rId2"/>
    <p:sldId id="367" r:id="rId3"/>
    <p:sldId id="368" r:id="rId4"/>
    <p:sldId id="276" r:id="rId5"/>
    <p:sldId id="339" r:id="rId6"/>
    <p:sldId id="335" r:id="rId7"/>
    <p:sldId id="371" r:id="rId8"/>
    <p:sldId id="373" r:id="rId9"/>
    <p:sldId id="372" r:id="rId10"/>
    <p:sldId id="270" r:id="rId11"/>
  </p:sldIdLst>
  <p:sldSz cx="12192000" cy="6858000"/>
  <p:notesSz cx="6858000" cy="9144000"/>
  <p:embeddedFontLst>
    <p:embeddedFont>
      <p:font typeface="HP001 4 hàng" pitchFamily="34" charset="0"/>
      <p:regular r:id="rId13"/>
      <p:bold r:id="rId14"/>
    </p:embeddedFont>
    <p:embeddedFont>
      <p:font typeface="UTM Avo" pitchFamily="18" charset="0"/>
      <p:regular r:id="rId15"/>
      <p:bold r:id="rId16"/>
      <p:italic r:id="rId17"/>
      <p:bold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2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EEA0-0C32-4D48-A720-B4F834F1CD6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EEEC4-14B8-4BDE-B37A-17B3A4FC4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264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50573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0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1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62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=""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085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69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950261" y="1648607"/>
            <a:ext cx="4291560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10: ê – l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=""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=""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=""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=""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=""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=""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56993" y="2952554"/>
            <a:ext cx="81438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+mj-lt"/>
                <a:cs typeface="Times New Roman" pitchFamily="18" charset="0"/>
              </a:rPr>
              <a:t>KHỞI </a:t>
            </a:r>
            <a:r>
              <a:rPr lang="en-US" sz="96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84488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3737113" y="636104"/>
            <a:ext cx="6451916" cy="3614700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Picture 2" descr="Chạy Lê Tay Trong Tay Chạy Lê Phiên Bản Q Hoạt Hình, Trong, Nhâ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500" b="73333" l="625" r="99271">
                        <a14:foregroundMark x1="11979" y1="39167" x2="13333" y2="41979"/>
                        <a14:foregroundMark x1="11146" y1="42917" x2="3438" y2="50833"/>
                        <a14:foregroundMark x1="36563" y1="56771" x2="42708" y2="58542"/>
                        <a14:foregroundMark x1="84896" y1="54375" x2="78438" y2="71563"/>
                        <a14:foregroundMark x1="75208" y1="69167" x2="73438" y2="69792"/>
                        <a14:foregroundMark x1="51146" y1="66250" x2="45833" y2="69167"/>
                        <a14:foregroundMark x1="61875" y1="65833" x2="63438" y2="68958"/>
                        <a14:foregroundMark x1="15729" y1="65000" x2="8750" y2="69167"/>
                        <a14:foregroundMark x1="30104" y1="65208" x2="31458" y2="69583"/>
                        <a14:foregroundMark x1="8021" y1="47292" x2="12917" y2="52604"/>
                        <a14:foregroundMark x1="7813" y1="48646" x2="12292" y2="52188"/>
                        <a14:foregroundMark x1="66354" y1="59271" x2="71875" y2="61458"/>
                        <a14:foregroundMark x1="45104" y1="58958" x2="49792" y2="56771"/>
                        <a14:foregroundMark x1="92188" y1="62083" x2="96354" y2="62708"/>
                        <a14:foregroundMark x1="78229" y1="67396" x2="73854" y2="70000"/>
                        <a14:foregroundMark x1="88229" y1="68229" x2="91250" y2="6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21" b="26533"/>
          <a:stretch/>
        </p:blipFill>
        <p:spPr bwMode="auto">
          <a:xfrm>
            <a:off x="5853961" y="3816675"/>
            <a:ext cx="5833101" cy="26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28" b="86982" l="4734" r="62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2" y="1707647"/>
            <a:ext cx="5790367" cy="48007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3282" y="465152"/>
            <a:ext cx="54512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Cùng họ hàng với táo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Da vàng quả lại dài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 vào liền hết khát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Đoán thật đúng mới tài.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        </a:t>
            </a:r>
            <a:r>
              <a:rPr lang="en-US" sz="3200" err="1">
                <a:solidFill>
                  <a:prstClr val="black"/>
                </a:solidFill>
                <a:latin typeface="UTM Avo" panose="02040603050506020204" pitchFamily="18" charset="0"/>
              </a:rPr>
              <a:t>Là</a:t>
            </a: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</a:rPr>
              <a:t> quả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16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gừa nhiều bệnh nhờ quả lê - Báo Quảng Ngãi điện tử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7" y="849087"/>
            <a:ext cx="10711543" cy="572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Ngừa nhiều bệnh nhờ quả lê - Báo Quảng Ngãi điện tử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38" y="3138657"/>
            <a:ext cx="5182880" cy="34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206818" y="3926429"/>
            <a:ext cx="2009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00B050"/>
                </a:solidFill>
                <a:latin typeface="UTM Avo" panose="02040603050506020204" pitchFamily="18" charset="0"/>
              </a:rPr>
              <a:t>l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 t="1759" r="8414" b="71412"/>
          <a:stretch/>
        </p:blipFill>
        <p:spPr>
          <a:xfrm>
            <a:off x="757646" y="550480"/>
            <a:ext cx="10659291" cy="219486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733075" y="1404990"/>
            <a:ext cx="291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UTM Avo" panose="02040603050506020204" pitchFamily="18" charset="0"/>
              </a:rPr>
              <a:t>ê – l </a:t>
            </a:r>
            <a:endParaRPr lang="en-US" sz="8000" dirty="0">
              <a:latin typeface="UTM Avo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12615" y="1871306"/>
            <a:ext cx="2526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10:  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5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gừa nhiều bệnh nhờ quả lê - Báo Quảng Ngãi điện tử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2142309"/>
            <a:ext cx="6244046" cy="442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appy Funny Children Large Banner Child Stock Vector (Royalty Free ..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r="275" b="15432"/>
          <a:stretch/>
        </p:blipFill>
        <p:spPr bwMode="auto">
          <a:xfrm>
            <a:off x="3571740" y="470769"/>
            <a:ext cx="5048519" cy="194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82670" y="1443124"/>
            <a:ext cx="265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1. Làm quen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09762" y="2142309"/>
            <a:ext cx="1777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00B050"/>
                </a:solidFill>
                <a:latin typeface="UTM Avo" panose="02040603050506020204" pitchFamily="18" charset="0"/>
              </a:rPr>
              <a:t>l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007531" y="3944983"/>
            <a:ext cx="3487783" cy="2625633"/>
            <a:chOff x="3810000" y="1277074"/>
            <a:chExt cx="2209800" cy="1694726"/>
          </a:xfrm>
        </p:grpSpPr>
        <p:sp>
          <p:nvSpPr>
            <p:cNvPr id="9" name="Rectangle 8"/>
            <p:cNvSpPr/>
            <p:nvPr/>
          </p:nvSpPr>
          <p:spPr>
            <a:xfrm>
              <a:off x="3810000" y="1277074"/>
              <a:ext cx="2209800" cy="100892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lê</a:t>
              </a:r>
              <a:endParaRPr lang="en-US" sz="4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36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l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ê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4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appy Funny Children Large Banner Child Stock Vector (Royalty Free ..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r="275" b="15432"/>
          <a:stretch/>
        </p:blipFill>
        <p:spPr bwMode="auto">
          <a:xfrm>
            <a:off x="3119412" y="470391"/>
            <a:ext cx="5597214" cy="194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30920" y="1499612"/>
            <a:ext cx="29434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1. Làm quen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2" descr="Ngừa nhiều bệnh nhờ quả lê - Báo Quảng Ngãi điện tử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49" y="2500154"/>
            <a:ext cx="4903926" cy="246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90177" y="2949220"/>
            <a:ext cx="2274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00B050"/>
                </a:solidFill>
                <a:latin typeface="UTM Avo" panose="02040603050506020204" pitchFamily="18" charset="0"/>
              </a:rPr>
              <a:t>l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7987" y="5024327"/>
            <a:ext cx="5083388" cy="1363282"/>
            <a:chOff x="928253" y="4767943"/>
            <a:chExt cx="4585063" cy="1363282"/>
          </a:xfrm>
        </p:grpSpPr>
        <p:sp>
          <p:nvSpPr>
            <p:cNvPr id="8" name="Rounded Rectangle 7"/>
            <p:cNvSpPr/>
            <p:nvPr/>
          </p:nvSpPr>
          <p:spPr>
            <a:xfrm>
              <a:off x="928253" y="4767943"/>
              <a:ext cx="4585063" cy="129322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19718" y="4930896"/>
              <a:ext cx="3785011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7200" dirty="0">
                  <a:latin typeface="UTM Avo" panose="02040603050506020204" pitchFamily="18" charset="0"/>
                </a:rPr>
                <a:t>ê – </a:t>
              </a:r>
              <a:r>
                <a:rPr lang="vi-VN" sz="7200" dirty="0">
                  <a:latin typeface="HP001 4 hàng" panose="020B0603050302020204" pitchFamily="34" charset="0"/>
                </a:rPr>
                <a:t>ê</a:t>
              </a:r>
              <a:r>
                <a:rPr lang="vi-VN" sz="7200" dirty="0">
                  <a:latin typeface="UTM Avo" panose="02040603050506020204" pitchFamily="18" charset="0"/>
                </a:rPr>
                <a:t> – Ê </a:t>
              </a:r>
              <a:endParaRPr lang="en-US" sz="72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07689" y="5024327"/>
            <a:ext cx="5083388" cy="1363282"/>
            <a:chOff x="928253" y="4767943"/>
            <a:chExt cx="4585063" cy="1410202"/>
          </a:xfrm>
        </p:grpSpPr>
        <p:sp>
          <p:nvSpPr>
            <p:cNvPr id="11" name="Rounded Rectangle 10"/>
            <p:cNvSpPr/>
            <p:nvPr/>
          </p:nvSpPr>
          <p:spPr>
            <a:xfrm>
              <a:off x="928253" y="4767943"/>
              <a:ext cx="4585063" cy="129322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97430" y="4977816"/>
              <a:ext cx="3360215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7200" dirty="0">
                  <a:latin typeface="UTM Avo" panose="02040603050506020204" pitchFamily="18" charset="0"/>
                </a:rPr>
                <a:t>l – </a:t>
              </a:r>
              <a:r>
                <a:rPr lang="vi-VN" sz="7200" dirty="0">
                  <a:latin typeface="HP001 4 hàng" panose="020B0603050302020204" pitchFamily="34" charset="0"/>
                </a:rPr>
                <a:t>l</a:t>
              </a:r>
              <a:r>
                <a:rPr lang="vi-VN" sz="7200" dirty="0">
                  <a:latin typeface="UTM Avo" panose="02040603050506020204" pitchFamily="18" charset="0"/>
                </a:rPr>
                <a:t> – L </a:t>
              </a:r>
              <a:endParaRPr lang="en-US" sz="72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8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3" y="1498958"/>
            <a:ext cx="7591072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49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70802" y="1904942"/>
            <a:ext cx="15213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61670" y="1904941"/>
            <a:ext cx="1121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64017" y="4021084"/>
            <a:ext cx="17394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124732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3" t="16140" r="26234" b="20106"/>
          <a:stretch/>
        </p:blipFill>
        <p:spPr>
          <a:xfrm>
            <a:off x="738052" y="1195685"/>
            <a:ext cx="11011988" cy="541930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098073" y="2690950"/>
            <a:ext cx="1084217" cy="94052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277393" y="2538220"/>
            <a:ext cx="744583" cy="102794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50767" y="4297680"/>
            <a:ext cx="812382" cy="92746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885888" y="4114800"/>
            <a:ext cx="3755884" cy="12675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287692" y="2913017"/>
            <a:ext cx="692331" cy="6749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8855681" y="4422110"/>
            <a:ext cx="654079" cy="8160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02011" y="515277"/>
            <a:ext cx="7661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dirty="0">
                <a:latin typeface="UTM Avo" panose="02040603050506020204" pitchFamily="18" charset="0"/>
              </a:rPr>
              <a:t>2.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âm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âm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l 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5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91</Words>
  <Application>Microsoft Office PowerPoint</Application>
  <PresentationFormat>Custom</PresentationFormat>
  <Paragraphs>28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HP001 4 hàng</vt:lpstr>
      <vt:lpstr>Times New Roman</vt:lpstr>
      <vt:lpstr>造字工房悦黑体验版常规体</vt:lpstr>
      <vt:lpstr>等线</vt:lpstr>
      <vt:lpstr>UTM Avo</vt:lpstr>
      <vt:lpstr>inpin heiti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95</cp:revision>
  <dcterms:created xsi:type="dcterms:W3CDTF">2021-11-01T08:16:43Z</dcterms:created>
  <dcterms:modified xsi:type="dcterms:W3CDTF">2022-09-27T05:30:00Z</dcterms:modified>
</cp:coreProperties>
</file>