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7" r:id="rId2"/>
    <p:sldId id="285" r:id="rId3"/>
    <p:sldId id="309" r:id="rId4"/>
    <p:sldId id="284" r:id="rId5"/>
    <p:sldId id="310" r:id="rId6"/>
    <p:sldId id="270" r:id="rId7"/>
  </p:sldIdLst>
  <p:sldSz cx="12192000" cy="6858000"/>
  <p:notesSz cx="6858000" cy="9144000"/>
  <p:embeddedFontLst>
    <p:embeddedFont>
      <p:font typeface="UTM Avo" pitchFamily="18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4EB"/>
    <a:srgbClr val="E311C5"/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D061-FAD3-4AC9-9844-1586C99AD2CB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63AE-1074-42B4-BB9A-665D3A9F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3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033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649" r:id="rId4"/>
    <p:sldLayoutId id="2147483650" r:id="rId5"/>
    <p:sldLayoutId id="2147483655" r:id="rId6"/>
    <p:sldLayoutId id="2147483749" r:id="rId7"/>
    <p:sldLayoutId id="2147483722" r:id="rId8"/>
    <p:sldLayoutId id="214748381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18" y="1574521"/>
            <a:ext cx="6266164" cy="29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0622" y="2735409"/>
            <a:ext cx="468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Bài 18: kh - m</a:t>
            </a:r>
          </a:p>
        </p:txBody>
      </p:sp>
      <p:pic>
        <p:nvPicPr>
          <p:cNvPr id="6" name="Picture 4" descr="https://i.pinimg.com/564x/81/81/7e/81817e996b974f7dc4a9a78de0ddb3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25" y="2122672"/>
            <a:ext cx="2017794" cy="32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https://i.pinimg.com/564x/c3/af/47/c3af471aeb6e634f9a0462f9059cfb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610878"/>
            <a:ext cx="8143875" cy="47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6729" y="2505670"/>
            <a:ext cx="3494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Tập đọc</a:t>
            </a:r>
          </a:p>
        </p:txBody>
      </p:sp>
      <p:pic>
        <p:nvPicPr>
          <p:cNvPr id="7" name="Picture 10" descr="https://i.pinimg.com/564x/3d/e3/78/3de378380aee18db5fdb87fbb8a43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777"/>
            <a:ext cx="2965492" cy="20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6053" r="3124" b="6095"/>
          <a:stretch/>
        </p:blipFill>
        <p:spPr>
          <a:xfrm>
            <a:off x="2009775" y="465615"/>
            <a:ext cx="8772525" cy="6392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148909" y="3160021"/>
            <a:ext cx="1161231" cy="16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30577" y="2641698"/>
            <a:ext cx="571265" cy="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s://i.pinimg.com/564x/c3/af/47/c3af471aeb6e634f9a0462f9059cfb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59" y="910211"/>
            <a:ext cx="6243725" cy="42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4068" y="2505670"/>
            <a:ext cx="294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Tập viết</a:t>
            </a:r>
          </a:p>
        </p:txBody>
      </p:sp>
      <p:pic>
        <p:nvPicPr>
          <p:cNvPr id="5" name="Picture 10" descr="https://i.pinimg.com/564x/3d/e3/78/3de378380aee18db5fdb87fbb8a43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191"/>
            <a:ext cx="2965492" cy="20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7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t="36362" r="22574" b="37559"/>
          <a:stretch/>
        </p:blipFill>
        <p:spPr>
          <a:xfrm>
            <a:off x="1256602" y="1709297"/>
            <a:ext cx="10277182" cy="2008315"/>
          </a:xfrm>
          <a:prstGeom prst="rect">
            <a:avLst/>
          </a:prstGeom>
        </p:spPr>
      </p:pic>
      <p:pic>
        <p:nvPicPr>
          <p:cNvPr id="6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" y="4179313"/>
            <a:ext cx="2886705" cy="23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57375" y="2794000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50627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17</Words>
  <Application>Microsoft Office PowerPoint</Application>
  <PresentationFormat>Custom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99</cp:revision>
  <dcterms:created xsi:type="dcterms:W3CDTF">2021-11-01T08:16:43Z</dcterms:created>
  <dcterms:modified xsi:type="dcterms:W3CDTF">2022-09-29T06:48:41Z</dcterms:modified>
</cp:coreProperties>
</file>