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300" r:id="rId2"/>
    <p:sldId id="283" r:id="rId3"/>
    <p:sldId id="285" r:id="rId4"/>
    <p:sldId id="284" r:id="rId5"/>
    <p:sldId id="270" r:id="rId6"/>
  </p:sldIdLst>
  <p:sldSz cx="12192000" cy="6858000"/>
  <p:notesSz cx="6858000" cy="9144000"/>
  <p:embeddedFontLst>
    <p:embeddedFont>
      <p:font typeface="宋体" pitchFamily="2" charset="-122"/>
      <p:regular r:id="rId8"/>
    </p:embeddedFont>
    <p:embeddedFont>
      <p:font typeface="UTM Avo" pitchFamily="18" charset="0"/>
      <p:regular r:id="rId9"/>
      <p:bold r:id="rId10"/>
      <p:italic r:id="rId11"/>
      <p:boldItalic r:id="rId12"/>
    </p:embeddedFont>
  </p:embeddedFontLst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CFD"/>
    <a:srgbClr val="E6E6E6"/>
    <a:srgbClr val="404040"/>
    <a:srgbClr val="FF8119"/>
    <a:srgbClr val="FF7707"/>
    <a:srgbClr val="FFAF6C"/>
    <a:srgbClr val="FFFFFF"/>
    <a:srgbClr val="FFFF99"/>
    <a:srgbClr val="FFF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57" autoAdjust="0"/>
    <p:restoredTop sz="94660"/>
  </p:normalViewPr>
  <p:slideViewPr>
    <p:cSldViewPr snapToGrid="0">
      <p:cViewPr varScale="1">
        <p:scale>
          <a:sx n="69" d="100"/>
          <a:sy n="69" d="100"/>
        </p:scale>
        <p:origin x="-46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UTM Avo" panose="02040603050506020204" pitchFamily="18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UTM Avo" panose="02040603050506020204" pitchFamily="18" charset="0"/>
              </a:defRPr>
            </a:lvl1pPr>
          </a:lstStyle>
          <a:p>
            <a:fld id="{3042D061-FAD3-4AC9-9844-1586C99AD2CB}" type="datetimeFigureOut">
              <a:rPr lang="en-US" smtClean="0"/>
              <a:pPr/>
              <a:t>27/09/2022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UTM Avo" panose="02040603050506020204" pitchFamily="18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UTM Avo" panose="02040603050506020204" pitchFamily="18" charset="0"/>
              </a:defRPr>
            </a:lvl1pPr>
          </a:lstStyle>
          <a:p>
            <a:fld id="{B09F63AE-1074-42B4-BB9A-665D3A9F15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7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UTM Avo" panose="020406030505060202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UTM Avo" panose="020406030505060202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UTM Avo" panose="020406030505060202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UTM Avo" panose="020406030505060202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UTM Avo" panose="020406030505060202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AE39EF-C0E5-4896-B9D3-7E7938E4611D}" type="slidenum">
              <a:rPr lang="zh-CN" altLang="en-US" smtClean="0">
                <a:latin typeface="UTM Avo" panose="02040603050506020204" pitchFamily="18" charset="0"/>
              </a:rPr>
              <a:t>1</a:t>
            </a:fld>
            <a:endParaRPr lang="zh-CN" altLang="en-US"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8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preserve="1" userDrawn="1">
  <p:cSld name="1_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61891" y="0"/>
            <a:ext cx="1225389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97561B3B-9BA6-4C4D-8B30-45AEED0A188D}" type="datetimeFigureOut">
              <a:rPr lang="en-US" smtClean="0"/>
              <a:pPr/>
              <a:t>27/09/2022</a:t>
            </a:fld>
            <a:endParaRPr lang="en-US"/>
          </a:p>
        </p:txBody>
      </p:sp>
      <p:sp>
        <p:nvSpPr>
          <p:cNvPr id="24" name="Google Shape;2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25" name="Google Shape;2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4DADA5AD-FBF5-4393-A73C-EEA18769A2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47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 preserve="1" userDrawn="1">
  <p:cSld name="1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520" y="2004"/>
            <a:ext cx="12165839" cy="6853994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97561B3B-9BA6-4C4D-8B30-45AEED0A188D}" type="datetimeFigureOut">
              <a:rPr lang="en-US" smtClean="0"/>
              <a:pPr/>
              <a:t>27/09/2022</a:t>
            </a:fld>
            <a:endParaRPr lang="en-US"/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4DADA5AD-FBF5-4393-A73C-EEA18769A2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9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preserve="1" userDrawn="1">
  <p:cSld name="3_Title and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10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9520" y="2004"/>
            <a:ext cx="12165839" cy="6853993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97561B3B-9BA6-4C4D-8B30-45AEED0A188D}" type="datetimeFigureOut">
              <a:rPr lang="en-US" smtClean="0"/>
              <a:pPr/>
              <a:t>27/09/2022</a:t>
            </a:fld>
            <a:endParaRPr lang="en-US"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4DADA5AD-FBF5-4393-A73C-EEA18769A2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6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6D1F7F18-CCB7-414F-B16B-64885FE5FE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01448" y="-90897"/>
            <a:ext cx="12613690" cy="7095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0ED805BF-682A-40E7-A8E6-EFFF65BEC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5ACBDF3-D54A-4F8A-9ACC-26F0AF5421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7DE62C5-69E7-4A83-8593-178101313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8935-5503-46B3-AA64-FDD06962785D}" type="datetimeFigureOut">
              <a:rPr lang="en-US" smtClean="0"/>
              <a:t>27/09/2022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624EA7C-0BEB-441A-8A40-755387E10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8DC6656-9747-40E9-A931-748DC0D7F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="" xmlns:a16="http://schemas.microsoft.com/office/drawing/2014/main" id="{E36E4766-883B-4D27-9EF0-95A9BD22266C}"/>
              </a:ext>
            </a:extLst>
          </p:cNvPr>
          <p:cNvSpPr/>
          <p:nvPr userDrawn="1"/>
        </p:nvSpPr>
        <p:spPr>
          <a:xfrm>
            <a:off x="2629361" y="1930595"/>
            <a:ext cx="852022" cy="85202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4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BB350663-EC9A-4C44-B607-B63DB2B7FE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"/>
            <a:ext cx="1218487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35246000-100C-40C4-BEF3-5A3E38B69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DFDF0F9-3FE1-432B-9703-5AE876434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F75A5E0-2AFF-4AB5-ACE6-7DA7CD466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8935-5503-46B3-AA64-FDD06962785D}" type="datetimeFigureOut">
              <a:rPr lang="en-US" smtClean="0"/>
              <a:t>27/09/2022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BF69C67-F520-4179-9639-626A99809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75F03E5-824A-4731-8801-F2B2084D9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3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BB350663-EC9A-4C44-B607-B63DB2B7FE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"/>
            <a:ext cx="1218487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35246000-100C-40C4-BEF3-5A3E38B69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DFDF0F9-3FE1-432B-9703-5AE876434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F75A5E0-2AFF-4AB5-ACE6-7DA7CD466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8935-5503-46B3-AA64-FDD06962785D}" type="datetimeFigureOut">
              <a:rPr lang="en-US" smtClean="0"/>
              <a:t>27/09/2022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BF69C67-F520-4179-9639-626A99809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75F03E5-824A-4731-8801-F2B2084D9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42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C56D94F5-CFF9-40EA-9987-8B1A63E884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04"/>
            <a:ext cx="12184879" cy="6853994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EE6104B-2458-498C-ABBA-C0DED10B7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8935-5503-46B3-AA64-FDD06962785D}" type="datetimeFigureOut">
              <a:rPr lang="en-US" smtClean="0"/>
              <a:t>27/09/2022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77C4E4CF-1B85-4D09-81A8-6864E71AE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ED8E9558-AFB0-4D59-A785-A2FDA3555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20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1_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01447" y="-90897"/>
            <a:ext cx="12613688" cy="709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354FBDB-570B-47DF-96E0-31EC931D5420}" type="datetimeFigureOut">
              <a:rPr lang="en-US" smtClean="0"/>
              <a:t>27/09/2022</a:t>
            </a:fld>
            <a:endParaRPr lang="en-US"/>
          </a:p>
        </p:txBody>
      </p:sp>
      <p:sp>
        <p:nvSpPr>
          <p:cNvPr id="16" name="Google Shape;1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17" name="Google Shape;1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7FA4BBA6-1016-4661-98DC-FB176A95F2CF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Google Shape;18;p7"/>
          <p:cNvSpPr/>
          <p:nvPr/>
        </p:nvSpPr>
        <p:spPr>
          <a:xfrm>
            <a:off x="2629361" y="1930595"/>
            <a:ext cx="852022" cy="852022"/>
          </a:xfrm>
          <a:prstGeom prst="ellipse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UTM Avo" panose="02040603050506020204" pitchFamily="18" charset="0"/>
              <a:ea typeface="Arial"/>
              <a:cs typeface="Arial"/>
              <a:sym typeface="Arial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9AD1DDED-7DF5-4CD6-A1A3-FC0C2ECC92B2}"/>
              </a:ext>
            </a:extLst>
          </p:cNvPr>
          <p:cNvSpPr/>
          <p:nvPr userDrawn="1"/>
        </p:nvSpPr>
        <p:spPr>
          <a:xfrm>
            <a:off x="11050607" y="136525"/>
            <a:ext cx="1284651" cy="1284651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838504"/>
      </p:ext>
    </p:extLst>
  </p:cSld>
  <p:clrMapOvr>
    <a:masterClrMapping/>
  </p:clrMapOvr>
  <mc:AlternateContent xmlns:mc="http://schemas.openxmlformats.org/markup-compatibility/2006" xmlns:n="http://schemas.microsoft.com/office/powerpoint/2012/main">
    <mc:Choice Requires="n">
      <p:transition xmlns:p14="http://schemas.microsoft.com/office/powerpoint/2010/main" spd="slow" p14:dur="1250"/>
    </mc:Choice>
    <mc:Fallback xmlns:p15="http://schemas.microsoft.com/office/powerpoint/2012/main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5CEE5A00-8F8E-42AF-90E2-066651466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ED880EE-B25B-4758-91EB-EBD635871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D8255D9-F2D3-47EC-8DB1-5B378E86D5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C8935-5503-46B3-AA64-FDD06962785D}" type="datetimeFigureOut">
              <a:rPr lang="en-US" smtClean="0"/>
              <a:t>27/09/2022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C92A118-F643-4454-B34F-A87946B13F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3A72231-B6D0-41EB-A4EC-39B7F5689F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339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649" r:id="rId4"/>
    <p:sldLayoutId id="2147483650" r:id="rId5"/>
    <p:sldLayoutId id="2147483686" r:id="rId6"/>
    <p:sldLayoutId id="2147483655" r:id="rId7"/>
    <p:sldLayoutId id="2147483732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BDA144B1-BC48-4FB5-81A0-5EEE0F41D92F}"/>
              </a:ext>
            </a:extLst>
          </p:cNvPr>
          <p:cNvSpPr/>
          <p:nvPr/>
        </p:nvSpPr>
        <p:spPr>
          <a:xfrm>
            <a:off x="4294087" y="1648606"/>
            <a:ext cx="3603871" cy="23371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>
              <a:lnSpc>
                <a:spcPct val="150000"/>
              </a:lnSpc>
              <a:defRPr/>
            </a:pPr>
            <a:r>
              <a:rPr lang="en-US" sz="5200" b="1" err="1">
                <a:solidFill>
                  <a:srgbClr val="00206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Tuần</a:t>
            </a:r>
            <a:r>
              <a:rPr lang="en-US" sz="5200" b="1">
                <a:solidFill>
                  <a:srgbClr val="00206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4</a:t>
            </a:r>
            <a:endParaRPr lang="en-US" sz="5200" b="1" dirty="0">
              <a:solidFill>
                <a:srgbClr val="002060"/>
              </a:solidFill>
              <a:latin typeface="UTM Avo" panose="02040603050506020204" pitchFamily="18" charset="0"/>
              <a:cs typeface="Arial" panose="020B0604020202020204" pitchFamily="34" charset="0"/>
            </a:endParaRPr>
          </a:p>
          <a:p>
            <a:pPr algn="ctr" defTabSz="914377">
              <a:lnSpc>
                <a:spcPct val="150000"/>
              </a:lnSpc>
              <a:defRPr/>
            </a:pPr>
            <a:r>
              <a:rPr lang="en-US" sz="5200" b="1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Bài</a:t>
            </a:r>
            <a:r>
              <a:rPr lang="en-US" sz="5200" b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16: gh</a:t>
            </a:r>
            <a:endParaRPr lang="en-US" sz="5200" b="1" dirty="0">
              <a:solidFill>
                <a:srgbClr val="FF0000"/>
              </a:solidFill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08EF6DA-C8F1-435A-8108-A2019195E96B}"/>
              </a:ext>
            </a:extLst>
          </p:cNvPr>
          <p:cNvSpPr/>
          <p:nvPr/>
        </p:nvSpPr>
        <p:spPr>
          <a:xfrm>
            <a:off x="9467278" y="99936"/>
            <a:ext cx="25635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TIẾNG VIỆT 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FE75980-B8E4-42A9-95B4-7B4E5FA54707}"/>
              </a:ext>
            </a:extLst>
          </p:cNvPr>
          <p:cNvSpPr/>
          <p:nvPr/>
        </p:nvSpPr>
        <p:spPr>
          <a:xfrm>
            <a:off x="11039823" y="684711"/>
            <a:ext cx="9909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Tập</a:t>
            </a: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 1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6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72"/>
          <a:stretch/>
        </p:blipFill>
        <p:spPr>
          <a:xfrm>
            <a:off x="159283" y="625332"/>
            <a:ext cx="11851804" cy="6052798"/>
          </a:xfrm>
          <a:prstGeom prst="rect">
            <a:avLst/>
          </a:prstGeom>
        </p:spPr>
      </p:pic>
      <p:cxnSp>
        <p:nvCxnSpPr>
          <p:cNvPr id="4" name="Straight Connector 3"/>
          <p:cNvCxnSpPr>
            <a:cxnSpLocks/>
          </p:cNvCxnSpPr>
          <p:nvPr/>
        </p:nvCxnSpPr>
        <p:spPr>
          <a:xfrm>
            <a:off x="1850430" y="2041177"/>
            <a:ext cx="137651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cxnSpLocks/>
          </p:cNvCxnSpPr>
          <p:nvPr/>
        </p:nvCxnSpPr>
        <p:spPr>
          <a:xfrm>
            <a:off x="8813273" y="2115334"/>
            <a:ext cx="134138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840805" y="5771743"/>
            <a:ext cx="1376517" cy="2753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88A60C80-3FE9-4EDF-8AE2-96B9CBA020F0}"/>
              </a:ext>
            </a:extLst>
          </p:cNvPr>
          <p:cNvCxnSpPr/>
          <p:nvPr/>
        </p:nvCxnSpPr>
        <p:spPr>
          <a:xfrm flipV="1">
            <a:off x="8721263" y="6039647"/>
            <a:ext cx="1376517" cy="2753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28276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080" y="609956"/>
            <a:ext cx="7170583" cy="55168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99644" y="1575128"/>
            <a:ext cx="30027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>
                <a:solidFill>
                  <a:schemeClr val="bg1"/>
                </a:solidFill>
              </a:rPr>
              <a:t>Tập viết</a:t>
            </a:r>
          </a:p>
        </p:txBody>
      </p:sp>
    </p:spTree>
    <p:extLst>
      <p:ext uri="{BB962C8B-B14F-4D97-AF65-F5344CB8AC3E}">
        <p14:creationId xmlns:p14="http://schemas.microsoft.com/office/powerpoint/2010/main" val="206484327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5" t="35568" r="26430" b="41092"/>
          <a:stretch/>
        </p:blipFill>
        <p:spPr>
          <a:xfrm>
            <a:off x="283166" y="1657718"/>
            <a:ext cx="11683609" cy="2253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0727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="" xmlns:a16="http://schemas.microsoft.com/office/drawing/2014/main" id="{40FC659F-59EC-4D6D-8AEB-23C5B73084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713297" y="3149634"/>
            <a:ext cx="9144000" cy="898525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8119"/>
                </a:solidFill>
              </a:rPr>
              <a:t>Hoc10 </a:t>
            </a:r>
            <a:r>
              <a:rPr lang="en-US" sz="4800" b="1" dirty="0" err="1">
                <a:solidFill>
                  <a:srgbClr val="FF8119"/>
                </a:solidFill>
              </a:rPr>
              <a:t>chúc</a:t>
            </a:r>
            <a:r>
              <a:rPr lang="en-US" sz="4800" b="1" dirty="0">
                <a:solidFill>
                  <a:srgbClr val="FF8119"/>
                </a:solidFill>
              </a:rPr>
              <a:t> </a:t>
            </a:r>
            <a:r>
              <a:rPr lang="en-US" sz="4800" b="1" dirty="0" err="1">
                <a:solidFill>
                  <a:srgbClr val="FF8119"/>
                </a:solidFill>
              </a:rPr>
              <a:t>các</a:t>
            </a:r>
            <a:r>
              <a:rPr lang="en-US" sz="4800" b="1" dirty="0">
                <a:solidFill>
                  <a:srgbClr val="FF8119"/>
                </a:solidFill>
              </a:rPr>
              <a:t> </a:t>
            </a:r>
            <a:r>
              <a:rPr lang="en-US" sz="4800" b="1" dirty="0" err="1">
                <a:solidFill>
                  <a:srgbClr val="FF8119"/>
                </a:solidFill>
              </a:rPr>
              <a:t>em</a:t>
            </a:r>
            <a:r>
              <a:rPr lang="en-US" sz="4800" b="1" dirty="0">
                <a:solidFill>
                  <a:srgbClr val="FF8119"/>
                </a:solidFill>
              </a:rPr>
              <a:t> </a:t>
            </a:r>
            <a:r>
              <a:rPr lang="en-US" sz="4800" b="1" dirty="0" err="1">
                <a:solidFill>
                  <a:srgbClr val="FF8119"/>
                </a:solidFill>
              </a:rPr>
              <a:t>học</a:t>
            </a:r>
            <a:r>
              <a:rPr lang="en-US" sz="4800" b="1" dirty="0">
                <a:solidFill>
                  <a:srgbClr val="FF8119"/>
                </a:solidFill>
              </a:rPr>
              <a:t> </a:t>
            </a:r>
            <a:r>
              <a:rPr lang="en-US" sz="4800" b="1" dirty="0" err="1">
                <a:solidFill>
                  <a:srgbClr val="FF8119"/>
                </a:solidFill>
              </a:rPr>
              <a:t>tốt</a:t>
            </a:r>
            <a:r>
              <a:rPr lang="en-US" sz="4800" b="1" dirty="0">
                <a:solidFill>
                  <a:srgbClr val="FF8119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92578244"/>
      </p:ext>
    </p:extLst>
  </p:cSld>
  <p:clrMapOvr>
    <a:masterClrMapping/>
  </p:clrMapOvr>
  <mc:AlternateContent xmlns:mc="http://schemas.openxmlformats.org/markup-compatibility/2006" xmlns:n="http://schemas.microsoft.com/office/powerpoint/2012/main">
    <mc:Choice Requires="n">
      <p:transition xmlns:p14="http://schemas.microsoft.com/office/powerpoint/2010/main" spd="slow" p14:dur="1250"/>
    </mc:Choice>
    <mc:Fallback xmlns:p15="http://schemas.microsoft.com/office/powerpoint/2012/main"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202314142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UTM Avo">
      <a:majorFont>
        <a:latin typeface="UTM Avo"/>
        <a:ea typeface=""/>
        <a:cs typeface=""/>
      </a:majorFont>
      <a:minorFont>
        <a:latin typeface="UTM Av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21</Words>
  <Application>Microsoft Office PowerPoint</Application>
  <PresentationFormat>Custom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宋体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  <vt:lpstr>Hoc10 chúc các em học tốt!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Dang Le Phan Danh</cp:lastModifiedBy>
  <cp:revision>70</cp:revision>
  <dcterms:created xsi:type="dcterms:W3CDTF">2021-11-01T08:16:43Z</dcterms:created>
  <dcterms:modified xsi:type="dcterms:W3CDTF">2022-09-27T07:16:08Z</dcterms:modified>
</cp:coreProperties>
</file>