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3" r:id="rId3"/>
    <p:sldId id="286" r:id="rId4"/>
    <p:sldId id="289" r:id="rId5"/>
    <p:sldId id="281" r:id="rId6"/>
    <p:sldId id="279" r:id="rId7"/>
    <p:sldId id="283" r:id="rId8"/>
    <p:sldId id="287" r:id="rId9"/>
    <p:sldId id="288" r:id="rId10"/>
    <p:sldId id="274" r:id="rId11"/>
    <p:sldId id="27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33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>
      <p:cViewPr>
        <p:scale>
          <a:sx n="68" d="100"/>
          <a:sy n="68" d="100"/>
        </p:scale>
        <p:origin x="104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53D4-0C11-4660-AAE9-7766213D0FBC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231E-59B9-40A3-A4AC-A4D44AE5E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6BF2B-3A9D-4062-8E42-B4BC5B5D5908}" type="slidenum">
              <a:rPr lang="zh-CN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F758-7E68-4838-B685-111079E8C36A}" type="slidenum">
              <a:rPr lang="vi-VN" smtClean="0"/>
              <a:pPr/>
              <a:t>12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7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20707"/>
      </p:ext>
    </p:extLst>
  </p:cSld>
  <p:clrMapOvr>
    <a:masterClrMapping/>
  </p:clrMapOvr>
  <p:transition spd="slow" advClick="0" advTm="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D8AF1C-E83B-468C-9BE7-5A5D0E643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4609-D86E-4756-99C6-484E3A6A826D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43450"/>
            <a:ext cx="5538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-228600"/>
            <a:ext cx="6019800" cy="665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125" y="2828925"/>
            <a:ext cx="1327150" cy="1809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2693194" y="3200402"/>
            <a:ext cx="41648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sz="6000" b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89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54618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kern="10" spc="-2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spc="-28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sz="4000" b="1" kern="10" spc="-2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62504"/>
            <a:ext cx="7619999" cy="443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64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3164114" y="304800"/>
            <a:ext cx="2590800" cy="1401968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51213" y="304800"/>
            <a:ext cx="2999508" cy="1401968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- cua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24600" y="304800"/>
            <a:ext cx="2590800" cy="1401968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30298" y="2270042"/>
            <a:ext cx="2590800" cy="1524000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6 + 0=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164114" y="2249260"/>
            <a:ext cx="2590800" cy="1607127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096000" y="2205263"/>
            <a:ext cx="2848429" cy="1565564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2+ 3=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393041" y="4953000"/>
            <a:ext cx="5083792" cy="1219200"/>
          </a:xfrm>
          <a:prstGeom prst="rect">
            <a:avLst/>
          </a:prstGeom>
          <a:solidFill>
            <a:schemeClr val="bg1"/>
          </a:solidFill>
          <a:ln w="57150" cap="rnd" cmpd="thickThin">
            <a:solidFill>
              <a:schemeClr val="accent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Dì Tư là y tá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áº¿t quáº£ hÃ¬nh áº£nh cho hoa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27"/>
            <a:ext cx="3082634" cy="18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28" y="133184"/>
            <a:ext cx="2817586" cy="16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" y="2183450"/>
            <a:ext cx="2757137" cy="21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34" y="1995363"/>
            <a:ext cx="2817586" cy="20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15" y="2183450"/>
            <a:ext cx="3068798" cy="16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54" y="4827531"/>
            <a:ext cx="5740688" cy="14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599" y="774951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4+ 2= 6</a:t>
            </a:r>
          </a:p>
        </p:txBody>
      </p:sp>
      <p:pic>
        <p:nvPicPr>
          <p:cNvPr id="3078" name="Picture 6" descr="Bài toán có lời văn - bài 4 - trang 116 - Lớp 1 - Đỗ Mạnh Hà - Trường TH Bế  Văn Đà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29" y="228423"/>
            <a:ext cx="2590800" cy="14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4 lợi ích sức khỏe tuyệt vời khi ăn cam mỗi ngày - KhoaHoc.t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261"/>
            <a:ext cx="2777759" cy="14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70324033529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376386" y="1751370"/>
            <a:ext cx="6553200" cy="174906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CẢM ƠN QUÝ THẦY CÔ VÀ</a:t>
            </a:r>
          </a:p>
          <a:p>
            <a:pPr algn="ctr">
              <a:defRPr/>
            </a:pPr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CÁC </a:t>
            </a:r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+mj-lt"/>
                <a:ea typeface="Arial Unicode MS"/>
                <a:cs typeface="Arial Unicode MS"/>
              </a:rPr>
              <a:t>EM HỌC SINH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1300186" y="30480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BD0357"/>
                </a:solidFill>
                <a:latin typeface="Times New Roman" pitchFamily="18" charset="0"/>
                <a:cs typeface="Times New Roman" pitchFamily="18" charset="0"/>
              </a:rPr>
              <a:t>KÍNH CHÚC QUÝ THẦY CÔ VÀ CÁC EM NHIỀU SỨC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4" y="-990600"/>
            <a:ext cx="11582400" cy="7080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1841465"/>
            <a:ext cx="5898616" cy="561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Đánh giá công tác đã qua.</a:t>
            </a: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667000"/>
            <a:ext cx="5898616" cy="561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hướng tuần tới.</a:t>
            </a: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0828" y="3505200"/>
            <a:ext cx="5898616" cy="561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 nề nếp sinh hoạt</a:t>
            </a:r>
          </a:p>
        </p:txBody>
      </p:sp>
    </p:spTree>
    <p:extLst>
      <p:ext uri="{BB962C8B-B14F-4D97-AF65-F5344CB8AC3E}">
        <p14:creationId xmlns:p14="http://schemas.microsoft.com/office/powerpoint/2010/main" val="2179196994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8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" name="Line 9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Line 10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Line 11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6" name="Picture 1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1688079" y="1600200"/>
            <a:ext cx="6145213" cy="2133600"/>
          </a:xfrm>
          <a:prstGeom prst="cloudCallout">
            <a:avLst>
              <a:gd name="adj1" fmla="val -45412"/>
              <a:gd name="adj2" fmla="val 3571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vi-VN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giá công tác đã qua.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3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5" y="4380706"/>
            <a:ext cx="2438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1558"/>
            <a:ext cx="2438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24384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7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36995"/>
              </p:ext>
            </p:extLst>
          </p:nvPr>
        </p:nvGraphicFramePr>
        <p:xfrm>
          <a:off x="609600" y="533402"/>
          <a:ext cx="8153400" cy="5333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1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Hoa điểm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mười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50" y="1338944"/>
            <a:ext cx="956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4515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2" y="4953000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8" y="4942114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19" y="4942114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956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98914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91" y="2209800"/>
            <a:ext cx="781049" cy="89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2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5088"/>
            </a:avLst>
          </a:prstGeom>
          <a:noFill/>
          <a:ln w="57150" cmpd="thinThick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2025449"/>
            <a:ext cx="5519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Tự tin  phát biểu xây dựng bài: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90600" y="2478887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Chuẩn bị  đồ dùng trước khi tới lớp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53257" name="Picture 9" descr="Picture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1"/>
            <a:ext cx="8490857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428624" y="482026"/>
            <a:ext cx="42867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hướng tuần tới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93459" y="1534887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Thực hiện đi học đều và đúng giờ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6116" y="2971800"/>
            <a:ext cx="8327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Rèn chữ viết và  giữ gìn sách vở sạch đẹp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cẩn thận.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3459" y="382738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Cố gắng hoàn thành bài tập được giao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1126116" y="435060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Xếp hàng ra vào lớp nghiêm túc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1126116" y="4946187"/>
            <a:ext cx="6301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-Tích cực chăm sóc cây xanh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7" y="435429"/>
            <a:ext cx="6836661" cy="48371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7906" y="847488"/>
            <a:ext cx="3977677" cy="32945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F9976E-0306-42E1-B236-E53381C67864}"/>
              </a:ext>
            </a:extLst>
          </p:cNvPr>
          <p:cNvSpPr/>
          <p:nvPr/>
        </p:nvSpPr>
        <p:spPr>
          <a:xfrm>
            <a:off x="4405636" y="2286000"/>
            <a:ext cx="3638433" cy="776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22957"/>
      </p:ext>
    </p:extLst>
  </p:cSld>
  <p:clrMapOvr>
    <a:masterClrMapping/>
  </p:clrMapOvr>
  <p:transition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7" y="1447800"/>
            <a:ext cx="6749143" cy="4114800"/>
          </a:xfrm>
          <a:prstGeom prst="rect">
            <a:avLst/>
          </a:prstGeom>
        </p:spPr>
      </p:pic>
      <p:sp>
        <p:nvSpPr>
          <p:cNvPr id="3" name="Text Box 21">
            <a:extLst>
              <a:ext uri="{FF2B5EF4-FFF2-40B4-BE49-F238E27FC236}">
                <a16:creationId xmlns:a16="http://schemas.microsoft.com/office/drawing/2014/main" id="{7560E2BB-9439-435A-90EF-86909799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229" y="193964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6E74736-8BC0-4446-8997-F284BA97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799" y="651164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968" y="228600"/>
            <a:ext cx="69846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Nền nếp sinh hoạt hằng ngày ở trường, ở lớp:</a:t>
            </a:r>
          </a:p>
          <a:p>
            <a:endParaRPr lang="en-US"/>
          </a:p>
        </p:txBody>
      </p:sp>
      <p:pic>
        <p:nvPicPr>
          <p:cNvPr id="7" name="Picture 12" descr="Phú Yên Online - Văn hóa xếp hàng nơi công c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8" y="914400"/>
            <a:ext cx="4419600" cy="29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èn nề nếp đầu năm cho học sinh lớ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38" y="905969"/>
            <a:ext cx="3935671" cy="29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èn nề nếp đầu năm cho học sinh lớ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641473" cy="27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Y tế giáo dụ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38" y="4343400"/>
            <a:ext cx="3288951" cy="23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Nền nếp sinh hoạt hằng ngày ở nhà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/>
          </a:p>
        </p:txBody>
      </p:sp>
      <p:pic>
        <p:nvPicPr>
          <p:cNvPr id="4" name="Picture 2" descr="Bài 13: Giữ sạch môi trường xung quanh nhà ở | Tự nhiên và Xã hội lớ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5029"/>
            <a:ext cx="3866832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IMG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4943"/>
            <a:ext cx="3200400" cy="288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ông nghệ 6 Bài 10: Giữ gìn nhà ở sạch sẽ, ngăn nắ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6390"/>
            <a:ext cx="4095432" cy="30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ebsite chính thức của Trường Liên cấp Tiểu học và THCS Ngôi Sao Hà Nội">
            <a:extLst>
              <a:ext uri="{FF2B5EF4-FFF2-40B4-BE49-F238E27FC236}">
                <a16:creationId xmlns:a16="http://schemas.microsoft.com/office/drawing/2014/main" id="{0DF7CA7D-013C-496A-A054-484A0A1D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" y="923322"/>
            <a:ext cx="45817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213</Words>
  <Application>Microsoft Office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TRAN Computer</dc:creator>
  <cp:lastModifiedBy>lenovo</cp:lastModifiedBy>
  <cp:revision>46</cp:revision>
  <dcterms:created xsi:type="dcterms:W3CDTF">2020-10-14T09:21:54Z</dcterms:created>
  <dcterms:modified xsi:type="dcterms:W3CDTF">2022-03-22T02:48:36Z</dcterms:modified>
</cp:coreProperties>
</file>