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6" r:id="rId2"/>
    <p:sldId id="293" r:id="rId3"/>
    <p:sldId id="284" r:id="rId4"/>
    <p:sldId id="285" r:id="rId5"/>
    <p:sldId id="309" r:id="rId6"/>
    <p:sldId id="287" r:id="rId7"/>
    <p:sldId id="289" r:id="rId8"/>
    <p:sldId id="310" r:id="rId9"/>
    <p:sldId id="311" r:id="rId10"/>
    <p:sldId id="297" r:id="rId11"/>
    <p:sldId id="298" r:id="rId12"/>
    <p:sldId id="313" r:id="rId13"/>
    <p:sldId id="314" r:id="rId14"/>
    <p:sldId id="312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5A"/>
    <a:srgbClr val="CA877A"/>
    <a:srgbClr val="5A493E"/>
    <a:srgbClr val="615950"/>
    <a:srgbClr val="CBC5A1"/>
    <a:srgbClr val="B9B181"/>
    <a:srgbClr val="AEA56E"/>
    <a:srgbClr val="7B7345"/>
    <a:srgbClr val="A04202"/>
    <a:srgbClr val="FC9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58" autoAdjust="0"/>
    <p:restoredTop sz="94660"/>
  </p:normalViewPr>
  <p:slideViewPr>
    <p:cSldViewPr snapToGrid="0">
      <p:cViewPr>
        <p:scale>
          <a:sx n="42" d="100"/>
          <a:sy n="42" d="100"/>
        </p:scale>
        <p:origin x="7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8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9262BA1-C851-4919-B005-94154D510F6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1407460" y="-718828"/>
            <a:ext cx="9954228" cy="76499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-46205" y="3231990"/>
            <a:ext cx="2857501" cy="41605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B2FEF-EDFD-481A-A54B-3513A6B83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580" y="3173619"/>
            <a:ext cx="9449619" cy="1524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E8D7D1-BA82-4633-86BC-D195C39E7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077" y="762901"/>
            <a:ext cx="5337281" cy="9889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647C0C-7AC2-4F93-881D-49059B3E9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271" y="2558427"/>
            <a:ext cx="22374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E1928B-4FDA-42C6-9543-EEC29714F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85" y="1414212"/>
            <a:ext cx="1988590" cy="2040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2C2B72-EDBE-4BBF-B776-0506C63D37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/>
          <a:stretch/>
        </p:blipFill>
        <p:spPr>
          <a:xfrm>
            <a:off x="347394" y="2905246"/>
            <a:ext cx="5457059" cy="3924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1BAD3-7510-4012-B38C-C6696C33B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48" y="3480958"/>
            <a:ext cx="4931552" cy="3377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54EDB5-9456-488B-960A-7B387243D2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51" y="28447"/>
            <a:ext cx="9260838" cy="302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9BBEB-5950-46E0-A288-1EE7721DA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5599" y="2356125"/>
            <a:ext cx="3683140" cy="1399182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16632A48-3D59-4539-8F21-9104ECBAAA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66266" y="281619"/>
            <a:ext cx="783016" cy="783016"/>
          </a:xfrm>
          <a:prstGeom prst="rect">
            <a:avLst/>
          </a:prstGeom>
        </p:spPr>
      </p:pic>
      <p:pic>
        <p:nvPicPr>
          <p:cNvPr id="21" name="Graphic 20" descr="Add with solid fill">
            <a:extLst>
              <a:ext uri="{FF2B5EF4-FFF2-40B4-BE49-F238E27FC236}">
                <a16:creationId xmlns:a16="http://schemas.microsoft.com/office/drawing/2014/main" id="{CAF5CFFA-106D-465B-BF93-43C73CB089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667754">
            <a:off x="3388223" y="746568"/>
            <a:ext cx="914400" cy="91440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51D45771-F150-4B5C-8469-FA50A85415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04473" y="313361"/>
            <a:ext cx="783016" cy="783016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5143B905-0C01-4D30-BC3F-ED7D789991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81193" y="313361"/>
            <a:ext cx="783016" cy="783016"/>
          </a:xfrm>
          <a:prstGeom prst="rect">
            <a:avLst/>
          </a:prstGeom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5BB8FE23-B781-419A-9C3C-1116B61DF8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6800" y="2697942"/>
            <a:ext cx="783016" cy="783016"/>
          </a:xfrm>
          <a:prstGeom prst="rect">
            <a:avLst/>
          </a:prstGeom>
        </p:spPr>
      </p:pic>
      <p:pic>
        <p:nvPicPr>
          <p:cNvPr id="25" name="Graphic 24" descr="Checkmark with solid fill">
            <a:extLst>
              <a:ext uri="{FF2B5EF4-FFF2-40B4-BE49-F238E27FC236}">
                <a16:creationId xmlns:a16="http://schemas.microsoft.com/office/drawing/2014/main" id="{DDE5451C-BAB8-4A1B-B9D0-C63F573840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22238" y="3509063"/>
            <a:ext cx="783016" cy="783016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F1C2587D-06BC-498C-96DF-B595E44EE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98308" y="3736797"/>
            <a:ext cx="783016" cy="783016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E6696C35-4461-4D78-8F78-A156F1571B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4691" y="3101133"/>
            <a:ext cx="783016" cy="783016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A8C639B6-D3CE-457D-8359-561BC30F3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69762" y="4180549"/>
            <a:ext cx="783016" cy="783016"/>
          </a:xfrm>
          <a:prstGeom prst="rect">
            <a:avLst/>
          </a:prstGeom>
        </p:spPr>
      </p:pic>
      <p:pic>
        <p:nvPicPr>
          <p:cNvPr id="29" name="Graphic 28" descr="Add with solid fill">
            <a:extLst>
              <a:ext uri="{FF2B5EF4-FFF2-40B4-BE49-F238E27FC236}">
                <a16:creationId xmlns:a16="http://schemas.microsoft.com/office/drawing/2014/main" id="{00AE9FEE-FAB6-4EAB-B938-34904E8FF5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667754">
            <a:off x="1084036" y="5174433"/>
            <a:ext cx="914400" cy="914400"/>
          </a:xfrm>
          <a:prstGeom prst="rect">
            <a:avLst/>
          </a:prstGeom>
        </p:spPr>
      </p:pic>
      <p:pic>
        <p:nvPicPr>
          <p:cNvPr id="30" name="Graphic 29" descr="Add with solid fill">
            <a:extLst>
              <a:ext uri="{FF2B5EF4-FFF2-40B4-BE49-F238E27FC236}">
                <a16:creationId xmlns:a16="http://schemas.microsoft.com/office/drawing/2014/main" id="{073B8613-7789-4AFD-B81F-0D552B8B53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667754">
            <a:off x="8954071" y="50567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A_图片 2">
            <a:extLst>
              <a:ext uri="{FF2B5EF4-FFF2-40B4-BE49-F238E27FC236}">
                <a16:creationId xmlns:a16="http://schemas.microsoft.com/office/drawing/2014/main" id="{CBB2DA50-13B9-44DA-A5BE-FF40A169ED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96090" y="729736"/>
            <a:ext cx="7708741" cy="620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9071C7-9F29-4E08-91AD-254BEF624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671316" y="2532355"/>
            <a:ext cx="5627380" cy="3558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E7647-85DC-4B8B-9B4A-79EB1DDB1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878" y="2340899"/>
            <a:ext cx="56088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9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 TOÀN GIAO THÔNG CHO TRẺ EM - Sở GTVT, Ban ATGT thành phố và Sở TTTT Đà Nẵng">
            <a:hlinkClick r:id="" action="ppaction://media"/>
            <a:extLst>
              <a:ext uri="{FF2B5EF4-FFF2-40B4-BE49-F238E27FC236}">
                <a16:creationId xmlns:a16="http://schemas.microsoft.com/office/drawing/2014/main" id="{5D6F8EFE-98BC-4561-A64D-DB78828C81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2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38141F-A885-4C4E-98A1-77BD6037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/>
          <a:stretch/>
        </p:blipFill>
        <p:spPr>
          <a:xfrm>
            <a:off x="0" y="259073"/>
            <a:ext cx="12192313" cy="659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8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A_图片 2">
            <a:extLst>
              <a:ext uri="{FF2B5EF4-FFF2-40B4-BE49-F238E27FC236}">
                <a16:creationId xmlns:a16="http://schemas.microsoft.com/office/drawing/2014/main" id="{CBB2DA50-13B9-44DA-A5BE-FF40A169ED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96090" y="729736"/>
            <a:ext cx="7708741" cy="6201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9071C7-9F29-4E08-91AD-254BEF624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671316" y="2532355"/>
            <a:ext cx="5627380" cy="3558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C7F45-2449-4FD1-B779-DABDBDD5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409" y="2532355"/>
            <a:ext cx="6248942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" y="356275"/>
            <a:ext cx="8657864" cy="62201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450694" y="1203768"/>
            <a:ext cx="4173417" cy="4852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EE3F4-C1AE-4F5D-902A-C269BEF92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13" y="2823196"/>
            <a:ext cx="5809992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4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F88EC-40F5-48CB-BCCB-7F2C98F1E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5" y="1119706"/>
            <a:ext cx="1030313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5"/>
          <a:stretch/>
        </p:blipFill>
        <p:spPr>
          <a:xfrm>
            <a:off x="-57665" y="3698373"/>
            <a:ext cx="12307330" cy="57242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C600D-04C3-4506-8EAE-70BFB0329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73" y="457690"/>
            <a:ext cx="5808027" cy="416697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8948E-A872-46F8-A6DD-43E777C44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43" y="457690"/>
            <a:ext cx="6587181" cy="41150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E7E48B-09C7-4CDF-AA84-0268B284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5" y="0"/>
            <a:ext cx="8458062" cy="32621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A936E1-0F46-4002-97D2-9CB47DF85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5"/>
          <a:stretch/>
        </p:blipFill>
        <p:spPr>
          <a:xfrm>
            <a:off x="0" y="4003589"/>
            <a:ext cx="12249665" cy="53943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115073-5A64-42F9-BB62-39E727A15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77" y="2993732"/>
            <a:ext cx="6260756" cy="39375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428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>
            <a:extLst>
              <a:ext uri="{FF2B5EF4-FFF2-40B4-BE49-F238E27FC236}">
                <a16:creationId xmlns:a16="http://schemas.microsoft.com/office/drawing/2014/main" id="{37506E24-62AB-4698-B450-2A8C1B6E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A2F9D8-A00A-48FD-96B7-E535E63A7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72" y="5595460"/>
            <a:ext cx="10937172" cy="1176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14D531-EE2F-48B0-BCFE-D24C567B6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03" y="922149"/>
            <a:ext cx="9082234" cy="45508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686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82EBF7-7ACD-4906-A66E-2473AA1C1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" y="1099749"/>
            <a:ext cx="6227180" cy="4240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FCD861-78FF-457D-B30A-AEFE6ED96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9750"/>
            <a:ext cx="5990538" cy="42404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D6931B-C099-486D-AF47-F59719F6D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94" y="5570057"/>
            <a:ext cx="1093717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D6931B-C099-486D-AF47-F59719F6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51" y="4482036"/>
            <a:ext cx="10937172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03F2A8-E06D-496A-9F8E-6ADEF99C9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92" y="1598374"/>
            <a:ext cx="9961822" cy="26726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088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72376-FFA8-45E8-BF91-C70CB33A7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18" y="244011"/>
            <a:ext cx="5695351" cy="26559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7E0D7-7CF5-4592-9893-F9FDB96B4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69" y="1694891"/>
            <a:ext cx="5375758" cy="39545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1AEB3-2D11-473B-B86F-D1D9C1FF2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61" y="3845949"/>
            <a:ext cx="5686228" cy="28431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0E0008-DDDD-4F30-83DB-BE64CF9A3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029" y="2611569"/>
            <a:ext cx="3903230" cy="1634861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940" y="3354826"/>
            <a:ext cx="2418470" cy="241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233</TotalTime>
  <Words>0</Words>
  <Application>Microsoft Office PowerPoint</Application>
  <PresentationFormat>Widescreen</PresentationFormat>
  <Paragraphs>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Ngan PC</dc:creator>
  <dc:description>9Slide.vn</dc:description>
  <cp:lastModifiedBy>9Slide</cp:lastModifiedBy>
  <cp:revision>74</cp:revision>
  <dcterms:created xsi:type="dcterms:W3CDTF">2019-06-25T16:17:34Z</dcterms:created>
  <dcterms:modified xsi:type="dcterms:W3CDTF">2021-12-27T08:15:25Z</dcterms:modified>
  <cp:category>9Slide.vn</cp:category>
</cp:coreProperties>
</file>