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F5EC-297B-423C-BF89-676E968CFB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5FF4-FE0F-4D6E-98BE-AABA2F6B6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GI&#193;O%20&#193;N%20C&#193;NH%20DI&#7872;U%20+%20C&#217;NG%20H&#7884;C%20V&#192;%20PTNL%20C&#193;C%20M&#212;N\TRANH%20&#7842;NH%20+%20VIDEO%20L&#7898;P%201%20(%2020-21)\TV%20T62V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62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6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săn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sắt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được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giải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đặc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biệt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lòng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tốt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sẵn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sàng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cứu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người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săn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sắt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còn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được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gọi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đuôi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cờ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mọi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người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đính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giải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thưởng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đặc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biệt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cờ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đuôi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của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pic>
        <p:nvPicPr>
          <p:cNvPr id="5" name="Picture 4" descr="TV T62 1.PNG"/>
          <p:cNvPicPr>
            <a:picLocks noChangeAspect="1"/>
          </p:cNvPicPr>
          <p:nvPr/>
        </p:nvPicPr>
        <p:blipFill>
          <a:blip r:embed="rId2"/>
          <a:srcRect b="31319"/>
          <a:stretch>
            <a:fillRect/>
          </a:stretch>
        </p:blipFill>
        <p:spPr>
          <a:xfrm>
            <a:off x="1" y="914400"/>
            <a:ext cx="3048000" cy="2395851"/>
          </a:xfrm>
          <a:prstGeom prst="rect">
            <a:avLst/>
          </a:prstGeom>
        </p:spPr>
      </p:pic>
      <p:pic>
        <p:nvPicPr>
          <p:cNvPr id="6" name="Picture 5" descr="TV T62 2.PNG"/>
          <p:cNvPicPr>
            <a:picLocks noChangeAspect="1"/>
          </p:cNvPicPr>
          <p:nvPr/>
        </p:nvPicPr>
        <p:blipFill>
          <a:blip r:embed="rId3"/>
          <a:srcRect b="29924"/>
          <a:stretch>
            <a:fillRect/>
          </a:stretch>
        </p:blipFill>
        <p:spPr>
          <a:xfrm>
            <a:off x="3124200" y="914400"/>
            <a:ext cx="2971800" cy="2362200"/>
          </a:xfrm>
          <a:prstGeom prst="rect">
            <a:avLst/>
          </a:prstGeom>
        </p:spPr>
      </p:pic>
      <p:pic>
        <p:nvPicPr>
          <p:cNvPr id="7" name="Picture 6" descr="TV T62 3.PNG"/>
          <p:cNvPicPr>
            <a:picLocks noChangeAspect="1"/>
          </p:cNvPicPr>
          <p:nvPr/>
        </p:nvPicPr>
        <p:blipFill>
          <a:blip r:embed="rId4"/>
          <a:srcRect b="21127"/>
          <a:stretch>
            <a:fillRect/>
          </a:stretch>
        </p:blipFill>
        <p:spPr>
          <a:xfrm>
            <a:off x="6248400" y="914400"/>
            <a:ext cx="2895600" cy="2373589"/>
          </a:xfrm>
          <a:prstGeom prst="rect">
            <a:avLst/>
          </a:prstGeom>
        </p:spPr>
      </p:pic>
      <p:pic>
        <p:nvPicPr>
          <p:cNvPr id="8" name="Picture 7" descr="TV T62 4.PNG"/>
          <p:cNvPicPr>
            <a:picLocks noChangeAspect="1"/>
          </p:cNvPicPr>
          <p:nvPr/>
        </p:nvPicPr>
        <p:blipFill>
          <a:blip r:embed="rId5"/>
          <a:srcRect b="30235"/>
          <a:stretch>
            <a:fillRect/>
          </a:stretch>
        </p:blipFill>
        <p:spPr>
          <a:xfrm>
            <a:off x="1" y="3352800"/>
            <a:ext cx="3048000" cy="2365792"/>
          </a:xfrm>
          <a:prstGeom prst="rect">
            <a:avLst/>
          </a:prstGeom>
        </p:spPr>
      </p:pic>
      <p:pic>
        <p:nvPicPr>
          <p:cNvPr id="9" name="Picture 8" descr="TV T62 5.PNG"/>
          <p:cNvPicPr>
            <a:picLocks noChangeAspect="1"/>
          </p:cNvPicPr>
          <p:nvPr/>
        </p:nvPicPr>
        <p:blipFill>
          <a:blip r:embed="rId6"/>
          <a:srcRect b="22750"/>
          <a:stretch>
            <a:fillRect/>
          </a:stretch>
        </p:blipFill>
        <p:spPr>
          <a:xfrm>
            <a:off x="3124200" y="3352800"/>
            <a:ext cx="2971800" cy="2362198"/>
          </a:xfrm>
          <a:prstGeom prst="rect">
            <a:avLst/>
          </a:prstGeom>
        </p:spPr>
      </p:pic>
      <p:pic>
        <p:nvPicPr>
          <p:cNvPr id="10" name="Picture 9" descr="TV T62 6.PNG"/>
          <p:cNvPicPr>
            <a:picLocks noChangeAspect="1"/>
          </p:cNvPicPr>
          <p:nvPr/>
        </p:nvPicPr>
        <p:blipFill>
          <a:blip r:embed="rId7"/>
          <a:srcRect b="28521"/>
          <a:stretch>
            <a:fillRect/>
          </a:stretch>
        </p:blipFill>
        <p:spPr>
          <a:xfrm>
            <a:off x="6248400" y="3352800"/>
            <a:ext cx="2895600" cy="2362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648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săn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sắt</a:t>
            </a:r>
            <a:r>
              <a:rPr lang="en-US" sz="2800" dirty="0">
                <a:latin typeface="HP-211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rô</a:t>
            </a:r>
            <a:r>
              <a:rPr lang="en-US" sz="2800" dirty="0">
                <a:latin typeface="HP-211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1"/>
            <a:ext cx="975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itchFamily="34" charset="0"/>
              </a:rPr>
              <a:t>CẢM ƠN CÁC BẠN ĐÃ LẮNG NGHE.</a:t>
            </a:r>
          </a:p>
          <a:p>
            <a:pPr algn="ctr"/>
            <a:r>
              <a:rPr lang="en-US" sz="6600" dirty="0">
                <a:latin typeface="HP-211" pitchFamily="34" charset="0"/>
              </a:rPr>
              <a:t>HẸN GẶP LẠI.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lại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chuyện</a:t>
            </a:r>
            <a:r>
              <a:rPr lang="en-US" sz="2400" dirty="0">
                <a:latin typeface="HP-211" pitchFamily="34" charset="0"/>
              </a:rPr>
              <a:t>: </a:t>
            </a:r>
            <a:r>
              <a:rPr lang="en-US" sz="2400" dirty="0" err="1">
                <a:latin typeface="HP-211" pitchFamily="34" charset="0"/>
              </a:rPr>
              <a:t>Hoa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tặng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bà</a:t>
            </a:r>
            <a:r>
              <a:rPr lang="en-US" sz="2400" dirty="0">
                <a:latin typeface="HP-211" pitchFamily="34" charset="0"/>
              </a:rPr>
              <a:t>.</a:t>
            </a:r>
          </a:p>
        </p:txBody>
      </p:sp>
      <p:pic>
        <p:nvPicPr>
          <p:cNvPr id="6" name="Picture 5" descr="TV T52 1.PNG"/>
          <p:cNvPicPr>
            <a:picLocks noChangeAspect="1"/>
          </p:cNvPicPr>
          <p:nvPr/>
        </p:nvPicPr>
        <p:blipFill>
          <a:blip r:embed="rId2"/>
          <a:srcRect b="23514"/>
          <a:stretch>
            <a:fillRect/>
          </a:stretch>
        </p:blipFill>
        <p:spPr>
          <a:xfrm>
            <a:off x="1" y="1299137"/>
            <a:ext cx="3048000" cy="2493701"/>
          </a:xfrm>
          <a:prstGeom prst="rect">
            <a:avLst/>
          </a:prstGeom>
        </p:spPr>
      </p:pic>
      <p:pic>
        <p:nvPicPr>
          <p:cNvPr id="7" name="Picture 6" descr="TV T52 2.PNG"/>
          <p:cNvPicPr>
            <a:picLocks noChangeAspect="1"/>
          </p:cNvPicPr>
          <p:nvPr/>
        </p:nvPicPr>
        <p:blipFill>
          <a:blip r:embed="rId3"/>
          <a:srcRect b="23458"/>
          <a:stretch>
            <a:fillRect/>
          </a:stretch>
        </p:blipFill>
        <p:spPr>
          <a:xfrm>
            <a:off x="3200400" y="1295400"/>
            <a:ext cx="2971800" cy="2438400"/>
          </a:xfrm>
          <a:prstGeom prst="rect">
            <a:avLst/>
          </a:prstGeom>
        </p:spPr>
      </p:pic>
      <p:pic>
        <p:nvPicPr>
          <p:cNvPr id="8" name="Picture 7" descr="TV T52 3.PNG"/>
          <p:cNvPicPr>
            <a:picLocks noChangeAspect="1"/>
          </p:cNvPicPr>
          <p:nvPr/>
        </p:nvPicPr>
        <p:blipFill>
          <a:blip r:embed="rId4"/>
          <a:srcRect b="21448"/>
          <a:stretch>
            <a:fillRect/>
          </a:stretch>
        </p:blipFill>
        <p:spPr>
          <a:xfrm>
            <a:off x="6248400" y="1295400"/>
            <a:ext cx="2895600" cy="2516858"/>
          </a:xfrm>
          <a:prstGeom prst="rect">
            <a:avLst/>
          </a:prstGeom>
        </p:spPr>
      </p:pic>
      <p:pic>
        <p:nvPicPr>
          <p:cNvPr id="9" name="Picture 8" descr="TV T52 4.PNG"/>
          <p:cNvPicPr>
            <a:picLocks noChangeAspect="1"/>
          </p:cNvPicPr>
          <p:nvPr/>
        </p:nvPicPr>
        <p:blipFill>
          <a:blip r:embed="rId5"/>
          <a:srcRect b="23347"/>
          <a:stretch>
            <a:fillRect/>
          </a:stretch>
        </p:blipFill>
        <p:spPr>
          <a:xfrm>
            <a:off x="0" y="4267200"/>
            <a:ext cx="2895600" cy="2340172"/>
          </a:xfrm>
          <a:prstGeom prst="rect">
            <a:avLst/>
          </a:prstGeom>
        </p:spPr>
      </p:pic>
      <p:pic>
        <p:nvPicPr>
          <p:cNvPr id="10" name="Picture 9" descr="TV T52 5.PNG"/>
          <p:cNvPicPr>
            <a:picLocks noChangeAspect="1"/>
          </p:cNvPicPr>
          <p:nvPr/>
        </p:nvPicPr>
        <p:blipFill>
          <a:blip r:embed="rId6"/>
          <a:srcRect b="23467"/>
          <a:stretch>
            <a:fillRect/>
          </a:stretch>
        </p:blipFill>
        <p:spPr>
          <a:xfrm>
            <a:off x="3124200" y="4267200"/>
            <a:ext cx="2819400" cy="2314293"/>
          </a:xfrm>
          <a:prstGeom prst="rect">
            <a:avLst/>
          </a:prstGeom>
        </p:spPr>
      </p:pic>
      <p:pic>
        <p:nvPicPr>
          <p:cNvPr id="11" name="Picture 10" descr="TV T52 6.PNG"/>
          <p:cNvPicPr>
            <a:picLocks noChangeAspect="1"/>
          </p:cNvPicPr>
          <p:nvPr/>
        </p:nvPicPr>
        <p:blipFill>
          <a:blip r:embed="rId7"/>
          <a:srcRect b="23176"/>
          <a:stretch>
            <a:fillRect/>
          </a:stretch>
        </p:blipFill>
        <p:spPr>
          <a:xfrm>
            <a:off x="6197922" y="4267200"/>
            <a:ext cx="28698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-211" pitchFamily="34" charset="0"/>
              </a:rPr>
              <a:t>Quan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sát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tranh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nói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tên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nhân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vật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và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phỏng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đoán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nội</a:t>
            </a:r>
            <a:r>
              <a:rPr lang="en-US" sz="2000" dirty="0">
                <a:latin typeface="HP-211" pitchFamily="34" charset="0"/>
              </a:rPr>
              <a:t> dung </a:t>
            </a:r>
            <a:r>
              <a:rPr lang="en-US" sz="2000" dirty="0" err="1">
                <a:latin typeface="HP-211" pitchFamily="34" charset="0"/>
              </a:rPr>
              <a:t>trong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truyện</a:t>
            </a:r>
            <a:r>
              <a:rPr lang="en-US" sz="2000" dirty="0">
                <a:latin typeface="HP-211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pic>
        <p:nvPicPr>
          <p:cNvPr id="5" name="Picture 4" descr="TV T62 1.PNG"/>
          <p:cNvPicPr>
            <a:picLocks noChangeAspect="1"/>
          </p:cNvPicPr>
          <p:nvPr/>
        </p:nvPicPr>
        <p:blipFill>
          <a:blip r:embed="rId2"/>
          <a:srcRect b="31319"/>
          <a:stretch>
            <a:fillRect/>
          </a:stretch>
        </p:blipFill>
        <p:spPr>
          <a:xfrm>
            <a:off x="1" y="1295400"/>
            <a:ext cx="3048000" cy="2395851"/>
          </a:xfrm>
          <a:prstGeom prst="rect">
            <a:avLst/>
          </a:prstGeom>
        </p:spPr>
      </p:pic>
      <p:pic>
        <p:nvPicPr>
          <p:cNvPr id="6" name="Picture 5" descr="TV T62 2.PNG"/>
          <p:cNvPicPr>
            <a:picLocks noChangeAspect="1"/>
          </p:cNvPicPr>
          <p:nvPr/>
        </p:nvPicPr>
        <p:blipFill>
          <a:blip r:embed="rId3"/>
          <a:srcRect b="29924"/>
          <a:stretch>
            <a:fillRect/>
          </a:stretch>
        </p:blipFill>
        <p:spPr>
          <a:xfrm>
            <a:off x="3124200" y="1295400"/>
            <a:ext cx="2971800" cy="2362200"/>
          </a:xfrm>
          <a:prstGeom prst="rect">
            <a:avLst/>
          </a:prstGeom>
        </p:spPr>
      </p:pic>
      <p:pic>
        <p:nvPicPr>
          <p:cNvPr id="7" name="Picture 6" descr="TV T62 3.PNG"/>
          <p:cNvPicPr>
            <a:picLocks noChangeAspect="1"/>
          </p:cNvPicPr>
          <p:nvPr/>
        </p:nvPicPr>
        <p:blipFill>
          <a:blip r:embed="rId4"/>
          <a:srcRect b="21127"/>
          <a:stretch>
            <a:fillRect/>
          </a:stretch>
        </p:blipFill>
        <p:spPr>
          <a:xfrm>
            <a:off x="6248400" y="1295400"/>
            <a:ext cx="2895600" cy="2373589"/>
          </a:xfrm>
          <a:prstGeom prst="rect">
            <a:avLst/>
          </a:prstGeom>
        </p:spPr>
      </p:pic>
      <p:pic>
        <p:nvPicPr>
          <p:cNvPr id="8" name="Picture 7" descr="TV T62 4.PNG"/>
          <p:cNvPicPr>
            <a:picLocks noChangeAspect="1"/>
          </p:cNvPicPr>
          <p:nvPr/>
        </p:nvPicPr>
        <p:blipFill>
          <a:blip r:embed="rId5"/>
          <a:srcRect b="30235"/>
          <a:stretch>
            <a:fillRect/>
          </a:stretch>
        </p:blipFill>
        <p:spPr>
          <a:xfrm>
            <a:off x="1" y="3962400"/>
            <a:ext cx="3048000" cy="2365792"/>
          </a:xfrm>
          <a:prstGeom prst="rect">
            <a:avLst/>
          </a:prstGeom>
        </p:spPr>
      </p:pic>
      <p:pic>
        <p:nvPicPr>
          <p:cNvPr id="9" name="Picture 8" descr="TV T62 5.PNG"/>
          <p:cNvPicPr>
            <a:picLocks noChangeAspect="1"/>
          </p:cNvPicPr>
          <p:nvPr/>
        </p:nvPicPr>
        <p:blipFill>
          <a:blip r:embed="rId6"/>
          <a:srcRect b="22750"/>
          <a:stretch>
            <a:fillRect/>
          </a:stretch>
        </p:blipFill>
        <p:spPr>
          <a:xfrm>
            <a:off x="3124200" y="3962400"/>
            <a:ext cx="2971800" cy="2362198"/>
          </a:xfrm>
          <a:prstGeom prst="rect">
            <a:avLst/>
          </a:prstGeom>
        </p:spPr>
      </p:pic>
      <p:pic>
        <p:nvPicPr>
          <p:cNvPr id="10" name="Picture 9" descr="TV T62 6.PNG"/>
          <p:cNvPicPr>
            <a:picLocks noChangeAspect="1"/>
          </p:cNvPicPr>
          <p:nvPr/>
        </p:nvPicPr>
        <p:blipFill>
          <a:blip r:embed="rId7"/>
          <a:srcRect b="28521"/>
          <a:stretch>
            <a:fillRect/>
          </a:stretch>
        </p:blipFill>
        <p:spPr>
          <a:xfrm>
            <a:off x="6248400" y="3962400"/>
            <a:ext cx="2895600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P-211" pitchFamily="34" charset="0"/>
              </a:rPr>
              <a:t>Nghe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kể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chuyện</a:t>
            </a:r>
            <a:r>
              <a:rPr lang="en-US" dirty="0">
                <a:latin typeface="HP-211" pitchFamily="34" charset="0"/>
              </a:rPr>
              <a:t>:</a:t>
            </a:r>
          </a:p>
        </p:txBody>
      </p:sp>
      <p:pic>
        <p:nvPicPr>
          <p:cNvPr id="5" name="TV T62V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5" name="Picture 4" descr="TV T62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33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Các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loài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trong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hồ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mở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hội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thi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bơi</a:t>
            </a:r>
            <a:r>
              <a:rPr lang="en-US" sz="4000" dirty="0">
                <a:latin typeface="HP-211" pitchFamily="34" charset="0"/>
              </a:rPr>
              <a:t>. </a:t>
            </a:r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săn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sắt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và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rô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đã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vượt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lên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trước</a:t>
            </a:r>
            <a:r>
              <a:rPr lang="en-US" sz="40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6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37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Khi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rô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đang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cố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sức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đích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chị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sẻ</a:t>
            </a:r>
            <a:r>
              <a:rPr lang="en-US" sz="3200" dirty="0">
                <a:latin typeface="HP-211" pitchFamily="34" charset="0"/>
              </a:rPr>
              <a:t> bay </a:t>
            </a:r>
            <a:r>
              <a:rPr lang="en-US" sz="3200" dirty="0" err="1">
                <a:latin typeface="HP-211" pitchFamily="34" charset="0"/>
              </a:rPr>
              <a:t>đến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kêu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thảm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thiết</a:t>
            </a:r>
            <a:r>
              <a:rPr lang="en-US" sz="3200" dirty="0">
                <a:latin typeface="HP-211" pitchFamily="34" charset="0"/>
              </a:rPr>
              <a:t>: Ai </a:t>
            </a:r>
            <a:r>
              <a:rPr lang="en-US" sz="3200" dirty="0" err="1">
                <a:latin typeface="HP-211" pitchFamily="34" charset="0"/>
              </a:rPr>
              <a:t>cứu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tôi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với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Trứng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sắp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nở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nhưng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lật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xuống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hồ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rồi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62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40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Cá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săn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sắt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lập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tức</a:t>
            </a:r>
            <a:r>
              <a:rPr lang="en-US" sz="4800" dirty="0">
                <a:latin typeface="HP-211" pitchFamily="34" charset="0"/>
              </a:rPr>
              <a:t> quay </a:t>
            </a:r>
            <a:r>
              <a:rPr lang="en-US" sz="4800" dirty="0" err="1">
                <a:latin typeface="HP-211" pitchFamily="34" charset="0"/>
              </a:rPr>
              <a:t>lại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giúp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chị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chim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sẻ</a:t>
            </a:r>
            <a:r>
              <a:rPr lang="en-US" sz="48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7" name="Picture 6" descr="TV T62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73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săn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sắt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đã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tìm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thấy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trứng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giúp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chị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chim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sẻ</a:t>
            </a:r>
            <a:r>
              <a:rPr lang="en-US" sz="4000" dirty="0">
                <a:latin typeface="HP-211" pitchFamily="34" charset="0"/>
              </a:rPr>
              <a:t>. </a:t>
            </a:r>
            <a:r>
              <a:rPr lang="en-US" sz="4000" dirty="0" err="1">
                <a:latin typeface="HP-211" pitchFamily="34" charset="0"/>
              </a:rPr>
              <a:t>Khi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nó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tiếp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tục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cuộc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đua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thì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rô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đã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về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đích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rồi</a:t>
            </a:r>
            <a:r>
              <a:rPr lang="en-US" sz="40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128: CÁ ĐUÔI CỜ.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62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9144000" cy="5868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Tại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lễ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trao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giải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sẻ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với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mọi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người</a:t>
            </a:r>
            <a:r>
              <a:rPr lang="en-US" sz="3200" dirty="0">
                <a:latin typeface="HP-211" pitchFamily="34" charset="0"/>
              </a:rPr>
              <a:t>: </a:t>
            </a:r>
            <a:r>
              <a:rPr lang="en-US" sz="3200" dirty="0" err="1">
                <a:latin typeface="HP-211" pitchFamily="34" charset="0"/>
              </a:rPr>
              <a:t>Cá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đang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dẫn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đầu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cuộc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nhưng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anh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dừng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để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cứu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tôi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mới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đích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chậm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328</Words>
  <Application>Microsoft Office PowerPoint</Application>
  <PresentationFormat>Trình chiếu Trên màn hình (4:3)</PresentationFormat>
  <Paragraphs>28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5</cp:revision>
  <dcterms:created xsi:type="dcterms:W3CDTF">2021-03-11T14:59:34Z</dcterms:created>
  <dcterms:modified xsi:type="dcterms:W3CDTF">2022-03-03T06:43:43Z</dcterms:modified>
</cp:coreProperties>
</file>