
<file path=[Content_Types].xml><?xml version="1.0" encoding="utf-8"?>
<Types xmlns="http://schemas.openxmlformats.org/package/2006/content-types">
  <Default Extension="png" ContentType="image/png"/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3137" r:id="rId2"/>
    <p:sldId id="3138" r:id="rId3"/>
    <p:sldId id="259" r:id="rId4"/>
    <p:sldId id="3120" r:id="rId5"/>
    <p:sldId id="3123" r:id="rId6"/>
    <p:sldId id="3129" r:id="rId7"/>
    <p:sldId id="3130" r:id="rId8"/>
    <p:sldId id="3124" r:id="rId9"/>
    <p:sldId id="3135" r:id="rId10"/>
    <p:sldId id="311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505F2C04-C923-438B-8C0F-E0CD2BADF298}">
      <wppc:fontMiss xmlns:wppc="http://www.wps.cn/officeDocument/PresentationCustomData" xmlns="" type="true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35" d="100"/>
          <a:sy n="35" d="100"/>
        </p:scale>
        <p:origin x="-1868" y="-8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E1ACD2-A351-4F1B-A649-A68558C4651F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CDCFF-5A28-4A67-8227-490FEBCD47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557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8CDF9B8-DF87-4EDB-980F-A758CDCB36F9}" type="slidenum">
              <a:rPr lang="en-US" altLang="vi-VN" smtClean="0"/>
              <a:pPr eaLnBrk="1" hangingPunct="1"/>
              <a:t>1</a:t>
            </a:fld>
            <a:endParaRPr lang="en-US" altLang="vi-VN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vi-VN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FE0B6-4946-466C-AEAA-B3A72448F18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78696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FE0B6-4946-466C-AEAA-B3A72448F18D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56861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FE0B6-4946-466C-AEAA-B3A72448F18D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72527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9260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r="36869"/>
          <a:stretch>
            <a:fillRect/>
          </a:stretch>
        </p:blipFill>
        <p:spPr>
          <a:xfrm>
            <a:off x="5323658" y="1624993"/>
            <a:ext cx="6868342" cy="509273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925D3-BD32-4ED1-99BD-7CFCEFD93707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audio" Target="Con%20duong%20den%20lop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5422901" y="0"/>
            <a:ext cx="6769100" cy="6921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vi-VN" altLang="vi-VN">
              <a:solidFill>
                <a:schemeClr val="bg1"/>
              </a:solidFill>
            </a:endParaRPr>
          </a:p>
        </p:txBody>
      </p:sp>
      <p:pic>
        <p:nvPicPr>
          <p:cNvPr id="55299" name="Picture 3" descr="Picture1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3200" y="1866174"/>
            <a:ext cx="5791200" cy="4991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2" name="WordArt 4"/>
          <p:cNvSpPr>
            <a:spLocks noChangeArrowheads="1" noChangeShapeType="1" noTextEdit="1"/>
          </p:cNvSpPr>
          <p:nvPr/>
        </p:nvSpPr>
        <p:spPr bwMode="auto">
          <a:xfrm>
            <a:off x="914400" y="990600"/>
            <a:ext cx="10699751" cy="3746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00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68613" name="Con duong den lop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200" y="7239000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Picture1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689601" y="1798561"/>
            <a:ext cx="6705599" cy="5059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WordArt 5"/>
          <p:cNvSpPr>
            <a:spLocks noChangeArrowheads="1" noChangeShapeType="1" noTextEdit="1"/>
          </p:cNvSpPr>
          <p:nvPr/>
        </p:nvSpPr>
        <p:spPr bwMode="auto">
          <a:xfrm>
            <a:off x="1320800" y="381001"/>
            <a:ext cx="9566275" cy="2625725"/>
          </a:xfrm>
          <a:prstGeom prst="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fromWordArt="1">
            <a:prstTxWarp prst="textCanUp">
              <a:avLst>
                <a:gd name="adj" fmla="val 85713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FF"/>
              </a:extrusionClr>
            </a:sp3d>
          </a:bodyPr>
          <a:lstStyle/>
          <a:p>
            <a:pPr algn="ctr"/>
            <a:r>
              <a:rPr lang="vi-VN" sz="28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Chào </a:t>
            </a:r>
            <a:r>
              <a:rPr lang="vi-VN" sz="28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mừng</a:t>
            </a:r>
            <a:r>
              <a:rPr lang="en-US" sz="28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vi-VN" sz="28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thầy cô </a:t>
            </a:r>
            <a:r>
              <a:rPr lang="vi-VN" sz="28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giáo </a:t>
            </a:r>
            <a:endParaRPr lang="en-US" sz="2800" b="1" kern="10" dirty="0" smtClean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algn="ctr"/>
            <a:r>
              <a:rPr lang="vi-VN" sz="28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về </a:t>
            </a:r>
            <a:r>
              <a:rPr lang="vi-VN" sz="28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dự </a:t>
            </a:r>
            <a:r>
              <a:rPr lang="vi-VN" sz="28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giờ</a:t>
            </a:r>
            <a:r>
              <a:rPr lang="en-US" sz="28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vi-VN" sz="28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lớp </a:t>
            </a:r>
            <a:r>
              <a:rPr lang="vi-VN" sz="28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endParaRPr lang="en-US" sz="28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093495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8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69312" fill="hold"/>
                                        <p:tgtEl>
                                          <p:spTgt spid="686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69812"/>
                            </p:stCondLst>
                            <p:childTnLst>
                              <p:par>
                                <p:cTn id="1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71812"/>
                            </p:stCondLst>
                            <p:childTnLst>
                              <p:par>
                                <p:cTn id="16" presetID="3" presetClass="emph" presetSubtype="1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1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8613"/>
                </p:tgtEl>
              </p:cMediaNode>
            </p:audio>
          </p:childTnLst>
        </p:cTn>
      </p:par>
    </p:tnLst>
    <p:bldLst>
      <p:bldP spid="68612" grpId="0" animBg="1"/>
      <p:bldP spid="7" grpId="0"/>
      <p:bldP spid="7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14" y="188"/>
            <a:ext cx="6857624" cy="6857624"/>
          </a:xfrm>
          <a:prstGeom prst="rect">
            <a:avLst/>
          </a:prstGeom>
        </p:spPr>
      </p:pic>
      <p:sp>
        <p:nvSpPr>
          <p:cNvPr id="23" name="TextBox 6"/>
          <p:cNvSpPr txBox="1">
            <a:spLocks noChangeArrowheads="1"/>
          </p:cNvSpPr>
          <p:nvPr/>
        </p:nvSpPr>
        <p:spPr bwMode="auto">
          <a:xfrm>
            <a:off x="4988836" y="1377469"/>
            <a:ext cx="7067039" cy="734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None/>
            </a:pPr>
            <a:r>
              <a:rPr lang="en-US" altLang="zh-CN" sz="4172" b="1" cap="all" dirty="0">
                <a:solidFill>
                  <a:srgbClr val="002060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CHÂN THÀNH CẢM ƠN!</a:t>
            </a:r>
            <a:endParaRPr lang="zh-CN" altLang="en-US" sz="4172" b="1" cap="all" dirty="0">
              <a:solidFill>
                <a:srgbClr val="002060"/>
              </a:solidFill>
              <a:latin typeface="Times New Roman" panose="02020603050405020304" pitchFamily="18" charset="0"/>
              <a:ea typeface="方正稚艺简体" panose="03000509000000000000" pitchFamily="65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309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6"/>
          <p:cNvSpPr txBox="1">
            <a:spLocks noChangeArrowheads="1"/>
          </p:cNvSpPr>
          <p:nvPr/>
        </p:nvSpPr>
        <p:spPr bwMode="auto">
          <a:xfrm>
            <a:off x="907157" y="188"/>
            <a:ext cx="10719058" cy="105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buNone/>
            </a:pPr>
            <a:r>
              <a:rPr lang="en-US" altLang="zh-CN" sz="6255" b="1" cap="all" dirty="0">
                <a:solidFill>
                  <a:srgbClr val="FF0000"/>
                </a:solidFill>
                <a:latin typeface="UVN Huong Que Nang" panose="020E0804040705030404" pitchFamily="34" charset="0"/>
                <a:ea typeface="方正稚艺简体" panose="03000509000000000000" pitchFamily="65" charset="-122"/>
                <a:cs typeface="Arial" panose="020B0604020202020204" pitchFamily="34" charset="0"/>
              </a:rPr>
              <a:t>HOẠT ĐỘNG TRẢI NGHIỆM</a:t>
            </a:r>
            <a:endParaRPr lang="zh-CN" altLang="en-US" sz="6255" b="1" cap="all" dirty="0">
              <a:solidFill>
                <a:srgbClr val="FF0000"/>
              </a:solidFill>
              <a:latin typeface="UVN Huong Que Nang" panose="020E0804040705030404" pitchFamily="34" charset="0"/>
              <a:ea typeface="方正稚艺简体" panose="03000509000000000000" pitchFamily="65" charset="-122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04468" y="1175950"/>
            <a:ext cx="8252580" cy="7925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6</a:t>
            </a:r>
            <a:r>
              <a:rPr lang="en-US" sz="455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QUÊ HƯƠNG EM  </a:t>
            </a:r>
            <a:endParaRPr lang="en-US" sz="455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244" y="1976334"/>
            <a:ext cx="7783803" cy="4678064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2" name="Rectangle 1"/>
          <p:cNvSpPr/>
          <p:nvPr/>
        </p:nvSpPr>
        <p:spPr>
          <a:xfrm>
            <a:off x="2688879" y="6310265"/>
            <a:ext cx="262551" cy="2263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203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80199" y="-131637"/>
            <a:ext cx="8766040" cy="707096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3" y="2784595"/>
            <a:ext cx="12193526" cy="4154737"/>
          </a:xfrm>
          <a:prstGeom prst="rect">
            <a:avLst/>
          </a:prstGeom>
        </p:spPr>
      </p:pic>
      <p:pic>
        <p:nvPicPr>
          <p:cNvPr id="13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21" y="644469"/>
            <a:ext cx="769375" cy="70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27" y="3777410"/>
            <a:ext cx="1377305" cy="1257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3843737" y="3789078"/>
            <a:ext cx="49420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FF0000"/>
                </a:solidFill>
                <a:effectLst>
                  <a:glow rad="165100">
                    <a:schemeClr val="bg1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方正稚艺_GBK" pitchFamily="65" charset="-122"/>
                <a:cs typeface="Times New Roman" panose="02020603050405020304" pitchFamily="18" charset="0"/>
              </a:rPr>
              <a:t>SINH HOẠT DƯỚI CỜ</a:t>
            </a:r>
            <a:endParaRPr lang="zh-CN" altLang="en-US" sz="3600" b="1" dirty="0">
              <a:solidFill>
                <a:srgbClr val="FF0000"/>
              </a:solidFill>
              <a:effectLst>
                <a:glow rad="165100">
                  <a:schemeClr val="bg1"/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ea typeface="方正稚艺_GBK" pitchFamily="65" charset="-122"/>
              <a:cs typeface="Times New Roman" panose="02020603050405020304" pitchFamily="18" charset="0"/>
            </a:endParaRPr>
          </a:p>
        </p:txBody>
      </p:sp>
      <p:pic>
        <p:nvPicPr>
          <p:cNvPr id="11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239" y="183596"/>
            <a:ext cx="807114" cy="737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687" y="1526866"/>
            <a:ext cx="860657" cy="78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矩形 20"/>
          <p:cNvSpPr/>
          <p:nvPr/>
        </p:nvSpPr>
        <p:spPr>
          <a:xfrm>
            <a:off x="4887319" y="2436624"/>
            <a:ext cx="258647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000" b="1" dirty="0">
                <a:solidFill>
                  <a:srgbClr val="00B050"/>
                </a:solidFill>
                <a:effectLst>
                  <a:glow rad="88900">
                    <a:schemeClr val="bg1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方正大标宋简体" panose="02010601030101010101" charset="-122"/>
                <a:cs typeface="Times New Roman" pitchFamily="18" charset="0"/>
              </a:rPr>
              <a:t>TIẾT </a:t>
            </a:r>
            <a:r>
              <a:rPr lang="en-US" altLang="zh-CN" sz="6000" b="1" dirty="0">
                <a:solidFill>
                  <a:srgbClr val="00B050"/>
                </a:solidFill>
                <a:effectLst>
                  <a:glow rad="88900">
                    <a:schemeClr val="bg1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方正大标宋简体" panose="02010601030101010101" charset="-122"/>
              </a:rPr>
              <a:t>1</a:t>
            </a:r>
            <a:endParaRPr lang="en-US" altLang="zh-CN" sz="6000" b="1" dirty="0">
              <a:solidFill>
                <a:srgbClr val="00B050"/>
              </a:solidFill>
              <a:effectLst>
                <a:glow rad="88900">
                  <a:schemeClr val="bg1"/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方正大标宋简体" panose="02010601030101010101" charset="-122"/>
              <a:ea typeface="方正大标宋简体" panose="0201060103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15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650"/>
                            </p:stCondLst>
                            <p:childTnLst>
                              <p:par>
                                <p:cTn id="4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5" grpId="0"/>
      <p:bldP spid="1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58" y="117695"/>
            <a:ext cx="10890161" cy="6553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31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80199" y="-131637"/>
            <a:ext cx="8766040" cy="707096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526" y="2784593"/>
            <a:ext cx="12193526" cy="4154737"/>
          </a:xfrm>
          <a:prstGeom prst="rect">
            <a:avLst/>
          </a:prstGeom>
        </p:spPr>
      </p:pic>
      <p:pic>
        <p:nvPicPr>
          <p:cNvPr id="13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21" y="644469"/>
            <a:ext cx="769375" cy="70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27" y="3777410"/>
            <a:ext cx="1377305" cy="1257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3565620" y="3789078"/>
            <a:ext cx="549830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FF0000"/>
                </a:solidFill>
                <a:effectLst>
                  <a:glow rad="165100">
                    <a:schemeClr val="bg1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方正稚艺_GBK" pitchFamily="65" charset="-122"/>
                <a:cs typeface="Times New Roman" panose="02020603050405020304" pitchFamily="18" charset="0"/>
              </a:rPr>
              <a:t>HOẠT ĐỘNG GIÁO DỤC</a:t>
            </a:r>
          </a:p>
          <a:p>
            <a:pPr algn="ctr"/>
            <a:r>
              <a:rPr lang="en-US" altLang="zh-CN" sz="3600" b="1" dirty="0">
                <a:solidFill>
                  <a:srgbClr val="FF0000"/>
                </a:solidFill>
                <a:effectLst>
                  <a:glow rad="165100">
                    <a:schemeClr val="bg1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方正稚艺_GBK" pitchFamily="65" charset="-122"/>
                <a:cs typeface="Times New Roman" panose="02020603050405020304" pitchFamily="18" charset="0"/>
              </a:rPr>
              <a:t>THEO CHỦ ĐỀ</a:t>
            </a:r>
            <a:endParaRPr lang="zh-CN" altLang="en-US" sz="3600" b="1" dirty="0">
              <a:solidFill>
                <a:srgbClr val="FF0000"/>
              </a:solidFill>
              <a:effectLst>
                <a:glow rad="165100">
                  <a:schemeClr val="bg1"/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ea typeface="方正稚艺_GBK" pitchFamily="65" charset="-122"/>
              <a:cs typeface="Times New Roman" panose="02020603050405020304" pitchFamily="18" charset="0"/>
            </a:endParaRPr>
          </a:p>
        </p:txBody>
      </p:sp>
      <p:pic>
        <p:nvPicPr>
          <p:cNvPr id="11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239" y="183596"/>
            <a:ext cx="807114" cy="737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687" y="1526866"/>
            <a:ext cx="860657" cy="78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矩形 20"/>
          <p:cNvSpPr/>
          <p:nvPr/>
        </p:nvSpPr>
        <p:spPr>
          <a:xfrm>
            <a:off x="4896372" y="2481889"/>
            <a:ext cx="258647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000" b="1" dirty="0">
                <a:solidFill>
                  <a:srgbClr val="00B050"/>
                </a:solidFill>
                <a:effectLst>
                  <a:glow rad="88900">
                    <a:schemeClr val="bg1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方正大标宋简体" panose="02010601030101010101" charset="-122"/>
                <a:cs typeface="Times New Roman" pitchFamily="18" charset="0"/>
              </a:rPr>
              <a:t>TIẾT </a:t>
            </a:r>
            <a:r>
              <a:rPr lang="en-US" altLang="zh-CN" sz="6000" b="1" dirty="0" smtClean="0">
                <a:solidFill>
                  <a:srgbClr val="00B050"/>
                </a:solidFill>
                <a:effectLst>
                  <a:glow rad="88900">
                    <a:schemeClr val="bg1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方正大标宋简体" panose="02010601030101010101" charset="-122"/>
              </a:rPr>
              <a:t>2</a:t>
            </a:r>
            <a:endParaRPr lang="en-US" altLang="zh-CN" sz="6000" b="1" dirty="0">
              <a:solidFill>
                <a:srgbClr val="00B050"/>
              </a:solidFill>
              <a:effectLst>
                <a:glow rad="88900">
                  <a:schemeClr val="bg1"/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方正大标宋简体" panose="02010601030101010101" charset="-122"/>
              <a:ea typeface="方正大标宋简体" panose="0201060103010101010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6463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65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150"/>
                            </p:stCondLst>
                            <p:childTnLst>
                              <p:par>
                                <p:cTn id="4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5" grpId="0"/>
      <p:bldP spid="1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0055162" y="75932"/>
            <a:ext cx="2036287" cy="1673735"/>
            <a:chOff x="820744" y="1600481"/>
            <a:chExt cx="8165431" cy="459305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744" y="1600481"/>
              <a:ext cx="8165431" cy="4593055"/>
            </a:xfrm>
            <a:prstGeom prst="rect">
              <a:avLst/>
            </a:prstGeom>
          </p:spPr>
        </p:pic>
        <p:sp>
          <p:nvSpPr>
            <p:cNvPr id="5" name="Oval 4">
              <a:extLst>
                <a:ext uri="{FF2B5EF4-FFF2-40B4-BE49-F238E27FC236}">
                  <a16:creationId xmlns="" xmlns:a16="http://schemas.microsoft.com/office/drawing/2014/main" id="{B08177D9-EB2D-4FA1-B1CA-6B50A210263C}"/>
                </a:ext>
              </a:extLst>
            </p:cNvPr>
            <p:cNvSpPr/>
            <p:nvPr/>
          </p:nvSpPr>
          <p:spPr>
            <a:xfrm>
              <a:off x="2664905" y="2724769"/>
              <a:ext cx="4760196" cy="267628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Chia </a:t>
              </a:r>
              <a:r>
                <a:rPr lang="en-US" sz="16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sẻ</a:t>
              </a:r>
              <a:r>
                <a:rPr lang="en-US" sz="1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nhóm</a:t>
              </a:r>
              <a:r>
                <a:rPr lang="en-US" sz="16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  <a:endPara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8" t="10882" r="5251" b="7006"/>
          <a:stretch/>
        </p:blipFill>
        <p:spPr>
          <a:xfrm>
            <a:off x="851015" y="832916"/>
            <a:ext cx="9017253" cy="5631255"/>
          </a:xfrm>
          <a:prstGeom prst="rect">
            <a:avLst/>
          </a:prstGeom>
        </p:spPr>
      </p:pic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647700" y="195264"/>
            <a:ext cx="878601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1: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endParaRPr lang="en-US" alt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434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8" t="12006" r="3718" b="10360"/>
          <a:stretch/>
        </p:blipFill>
        <p:spPr>
          <a:xfrm>
            <a:off x="590466" y="914399"/>
            <a:ext cx="10818891" cy="5742433"/>
          </a:xfrm>
          <a:prstGeom prst="rect">
            <a:avLst/>
          </a:prstGeom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47700" y="195264"/>
            <a:ext cx="11531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2: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giũ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endParaRPr lang="en-US" alt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974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80199" y="-131637"/>
            <a:ext cx="8766040" cy="707096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526" y="2784593"/>
            <a:ext cx="12193526" cy="4154737"/>
          </a:xfrm>
          <a:prstGeom prst="rect">
            <a:avLst/>
          </a:prstGeom>
        </p:spPr>
      </p:pic>
      <p:pic>
        <p:nvPicPr>
          <p:cNvPr id="13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21" y="644469"/>
            <a:ext cx="769375" cy="70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27" y="3777410"/>
            <a:ext cx="1377305" cy="1257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4392774" y="3868980"/>
            <a:ext cx="38440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FF0000"/>
                </a:solidFill>
                <a:effectLst>
                  <a:glow rad="165100">
                    <a:schemeClr val="bg1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方正稚艺_GBK" pitchFamily="65" charset="-122"/>
                <a:cs typeface="Times New Roman" panose="02020603050405020304" pitchFamily="18" charset="0"/>
              </a:rPr>
              <a:t>SINH HOẠT LỚP</a:t>
            </a:r>
            <a:endParaRPr lang="zh-CN" altLang="en-US" sz="3600" b="1" dirty="0">
              <a:solidFill>
                <a:srgbClr val="FF0000"/>
              </a:solidFill>
              <a:effectLst>
                <a:glow rad="165100">
                  <a:schemeClr val="bg1"/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ea typeface="方正稚艺_GBK" pitchFamily="65" charset="-122"/>
              <a:cs typeface="Times New Roman" panose="02020603050405020304" pitchFamily="18" charset="0"/>
            </a:endParaRPr>
          </a:p>
        </p:txBody>
      </p:sp>
      <p:pic>
        <p:nvPicPr>
          <p:cNvPr id="11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239" y="183596"/>
            <a:ext cx="807114" cy="737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687" y="1526866"/>
            <a:ext cx="860657" cy="78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矩形 20"/>
          <p:cNvSpPr/>
          <p:nvPr/>
        </p:nvSpPr>
        <p:spPr>
          <a:xfrm>
            <a:off x="5021536" y="2672016"/>
            <a:ext cx="258647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000" b="1" dirty="0">
                <a:solidFill>
                  <a:srgbClr val="00B050"/>
                </a:solidFill>
                <a:effectLst>
                  <a:glow rad="88900">
                    <a:schemeClr val="bg1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方正大标宋简体" panose="02010601030101010101" charset="-122"/>
                <a:cs typeface="Times New Roman" pitchFamily="18" charset="0"/>
              </a:rPr>
              <a:t>TIẾT </a:t>
            </a:r>
            <a:r>
              <a:rPr lang="en-US" altLang="zh-CN" sz="6000" b="1" dirty="0">
                <a:solidFill>
                  <a:srgbClr val="00B050"/>
                </a:solidFill>
                <a:effectLst>
                  <a:glow rad="88900">
                    <a:schemeClr val="bg1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方正大标宋简体" panose="02010601030101010101" charset="-122"/>
              </a:rPr>
              <a:t>3</a:t>
            </a:r>
            <a:endParaRPr lang="en-US" altLang="zh-CN" sz="6000" b="1" dirty="0">
              <a:solidFill>
                <a:srgbClr val="00B050"/>
              </a:solidFill>
              <a:effectLst>
                <a:glow rad="88900">
                  <a:schemeClr val="bg1"/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方正大标宋简体" panose="02010601030101010101" charset="-122"/>
              <a:ea typeface="方正大标宋简体" panose="0201060103010101010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17568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5" grpId="0"/>
      <p:bldP spid="1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7" y="55036"/>
            <a:ext cx="9406551" cy="6611296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0055162" y="75932"/>
            <a:ext cx="2036287" cy="1673735"/>
            <a:chOff x="820744" y="1600481"/>
            <a:chExt cx="8165431" cy="459305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744" y="1600481"/>
              <a:ext cx="8165431" cy="4593055"/>
            </a:xfrm>
            <a:prstGeom prst="rect">
              <a:avLst/>
            </a:prstGeom>
          </p:spPr>
        </p:pic>
        <p:sp>
          <p:nvSpPr>
            <p:cNvPr id="5" name="Oval 4">
              <a:extLst>
                <a:ext uri="{FF2B5EF4-FFF2-40B4-BE49-F238E27FC236}">
                  <a16:creationId xmlns="" xmlns:a16="http://schemas.microsoft.com/office/drawing/2014/main" id="{B08177D9-EB2D-4FA1-B1CA-6B50A210263C}"/>
                </a:ext>
              </a:extLst>
            </p:cNvPr>
            <p:cNvSpPr/>
            <p:nvPr/>
          </p:nvSpPr>
          <p:spPr>
            <a:xfrm>
              <a:off x="2664905" y="2724769"/>
              <a:ext cx="4760196" cy="267628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Chia </a:t>
              </a:r>
              <a:r>
                <a:rPr lang="en-US" sz="16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sẻ</a:t>
              </a:r>
              <a:r>
                <a:rPr lang="en-US" sz="1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nhóm</a:t>
              </a:r>
              <a:r>
                <a:rPr lang="en-US" sz="16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  <a:endPara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43662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86</Words>
  <Application>Microsoft Office PowerPoint</Application>
  <PresentationFormat>Custom</PresentationFormat>
  <Paragraphs>22</Paragraphs>
  <Slides>10</Slides>
  <Notes>6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</dc:creator>
  <cp:lastModifiedBy>DELL</cp:lastModifiedBy>
  <cp:revision>25</cp:revision>
  <dcterms:created xsi:type="dcterms:W3CDTF">2020-08-07T07:15:00Z</dcterms:created>
  <dcterms:modified xsi:type="dcterms:W3CDTF">2020-08-24T06:09:07Z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1033-11.2.0.9453</vt:lpwstr>
  </property>
</Properties>
</file>