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0" r:id="rId6"/>
    <p:sldId id="265" r:id="rId7"/>
    <p:sldId id="266" r:id="rId8"/>
    <p:sldId id="267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6" y="3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1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2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2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8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07B4-BB18-4F25-86C9-592BC31FC52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48" y="3375655"/>
            <a:ext cx="38103" cy="10668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5" y="735096"/>
            <a:ext cx="7963590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6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31674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5240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22229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1143000"/>
            <a:ext cx="944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135326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0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839200" cy="625783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8600" y="4343400"/>
            <a:ext cx="4572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60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52550"/>
            <a:ext cx="2971800" cy="29718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2400"/>
            <a:ext cx="2895600" cy="286981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27584"/>
            <a:ext cx="2971800" cy="29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17-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7338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8768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A. </a:t>
            </a:r>
            <a:r>
              <a:rPr lang="en-US" sz="2800" b="1" dirty="0" err="1">
                <a:solidFill>
                  <a:srgbClr val="002060"/>
                </a:solidFill>
              </a:rPr>
              <a:t>Quét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lớp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4864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C. </a:t>
            </a:r>
            <a:r>
              <a:rPr lang="en-US" sz="2800" b="1" dirty="0" err="1">
                <a:solidFill>
                  <a:srgbClr val="002060"/>
                </a:solidFill>
              </a:rPr>
              <a:t>Kê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bàn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ghế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960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E. Lau </a:t>
            </a:r>
            <a:r>
              <a:rPr lang="en-US" sz="2800" b="1" dirty="0" err="1">
                <a:solidFill>
                  <a:srgbClr val="002060"/>
                </a:solidFill>
              </a:rPr>
              <a:t>bảng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0" y="48768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B. </a:t>
            </a:r>
            <a:r>
              <a:rPr lang="en-US" sz="2800" b="1" dirty="0" err="1">
                <a:solidFill>
                  <a:srgbClr val="002060"/>
                </a:solidFill>
              </a:rPr>
              <a:t>Tưới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cây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5486400"/>
            <a:ext cx="5105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D. </a:t>
            </a:r>
            <a:r>
              <a:rPr lang="en-US" sz="2800" b="1" dirty="0" err="1">
                <a:solidFill>
                  <a:srgbClr val="002060"/>
                </a:solidFill>
              </a:rPr>
              <a:t>Sắp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xếp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sách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vở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cặp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sách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00" y="6096000"/>
            <a:ext cx="3810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G. Treo </a:t>
            </a:r>
            <a:r>
              <a:rPr lang="en-US" sz="2800" b="1" dirty="0" err="1">
                <a:solidFill>
                  <a:srgbClr val="002060"/>
                </a:solidFill>
              </a:rPr>
              <a:t>lại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tranh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ảnh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304800" y="49530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A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304800" y="550545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4038600" y="54864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D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04800" y="60960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E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4038600" y="60960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G</a:t>
            </a:r>
            <a:endParaRPr lang="en-US" sz="2800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9067800" cy="26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752600" y="4572000"/>
            <a:ext cx="4419600" cy="1981200"/>
          </a:xfrm>
          <a:prstGeom prst="wedgeRoundRectCallout">
            <a:avLst>
              <a:gd name="adj1" fmla="val 64012"/>
              <a:gd name="adj2" fmla="val 271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.VnAvant" panose="020B7200000000000000" pitchFamily="34" charset="0"/>
              </a:rPr>
              <a:t>Líp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häc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 err="1">
                <a:latin typeface=".VnArial" panose="020B7200000000000000" pitchFamily="34" charset="0"/>
              </a:rPr>
              <a:t>ư</a:t>
            </a:r>
            <a:r>
              <a:rPr lang="en-US" sz="2800" dirty="0">
                <a:latin typeface=".VnAvant" panose="020B7200000000000000" pitchFamily="34" charset="0"/>
              </a:rPr>
              <a:t>­­ lµ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µ.</a:t>
            </a:r>
          </a:p>
          <a:p>
            <a:r>
              <a:rPr lang="en-US" sz="2800" dirty="0">
                <a:latin typeface=".VnAvant" panose="020B7200000000000000" pitchFamily="34" charset="0"/>
              </a:rPr>
              <a:t>C« </a:t>
            </a:r>
            <a:r>
              <a:rPr lang="en-US" sz="2800" dirty="0" err="1">
                <a:latin typeface=".VnAvant" panose="020B7200000000000000" pitchFamily="34" charset="0"/>
              </a:rPr>
              <a:t>gi¸o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như</a:t>
            </a:r>
            <a:r>
              <a:rPr lang="en-US" sz="2800" dirty="0">
                <a:latin typeface=".VnAvant" panose="020B7200000000000000" pitchFamily="34" charset="0"/>
              </a:rPr>
              <a:t>­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hiÒn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r>
              <a:rPr lang="en-US" sz="2800" dirty="0" err="1">
                <a:latin typeface=".VnAvant" panose="020B7200000000000000" pitchFamily="34" charset="0"/>
              </a:rPr>
              <a:t>B¹n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như</a:t>
            </a:r>
            <a:r>
              <a:rPr lang="en-US" sz="2800" dirty="0">
                <a:latin typeface=".VnAvant" panose="020B7200000000000000" pitchFamily="34" charset="0"/>
              </a:rPr>
              <a:t>­ lµ </a:t>
            </a:r>
            <a:r>
              <a:rPr lang="en-US" sz="2800" dirty="0" err="1">
                <a:latin typeface=".VnAvant" panose="020B7200000000000000" pitchFamily="34" charset="0"/>
              </a:rPr>
              <a:t>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em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/>
          <a:stretch/>
        </p:blipFill>
        <p:spPr>
          <a:xfrm>
            <a:off x="152400" y="76201"/>
            <a:ext cx="8915399" cy="44958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242453"/>
            <a:ext cx="1364098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4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9144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524817"/>
              </p:ext>
            </p:extLst>
          </p:nvPr>
        </p:nvGraphicFramePr>
        <p:xfrm>
          <a:off x="76200" y="1828800"/>
          <a:ext cx="8991600" cy="498348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6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351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,…)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01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01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9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3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,…).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3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3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Smiley Face 15"/>
          <p:cNvSpPr/>
          <p:nvPr/>
        </p:nvSpPr>
        <p:spPr>
          <a:xfrm>
            <a:off x="8458200" y="2526792"/>
            <a:ext cx="381000" cy="359664"/>
          </a:xfrm>
          <a:prstGeom prst="smileyFace">
            <a:avLst>
              <a:gd name="adj" fmla="val -4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8458200" y="3200400"/>
            <a:ext cx="381000" cy="359664"/>
          </a:xfrm>
          <a:prstGeom prst="smileyFace">
            <a:avLst>
              <a:gd name="adj" fmla="val -4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8458200" y="3810000"/>
            <a:ext cx="381000" cy="359664"/>
          </a:xfrm>
          <a:prstGeom prst="smileyFace">
            <a:avLst>
              <a:gd name="adj" fmla="val -4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8458200" y="4343400"/>
            <a:ext cx="381000" cy="359664"/>
          </a:xfrm>
          <a:prstGeom prst="smileyFace">
            <a:avLst>
              <a:gd name="adj" fmla="val -4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8458200" y="4974336"/>
            <a:ext cx="381000" cy="359664"/>
          </a:xfrm>
          <a:prstGeom prst="smileyFace">
            <a:avLst>
              <a:gd name="adj" fmla="val -4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7086600" y="2526792"/>
            <a:ext cx="381000" cy="35966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/>
          <p:cNvSpPr/>
          <p:nvPr/>
        </p:nvSpPr>
        <p:spPr>
          <a:xfrm>
            <a:off x="7086600" y="3200400"/>
            <a:ext cx="381000" cy="35966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iley Face 27"/>
          <p:cNvSpPr/>
          <p:nvPr/>
        </p:nvSpPr>
        <p:spPr>
          <a:xfrm>
            <a:off x="7086600" y="3810000"/>
            <a:ext cx="381000" cy="35966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iley Face 28"/>
          <p:cNvSpPr/>
          <p:nvPr/>
        </p:nvSpPr>
        <p:spPr>
          <a:xfrm>
            <a:off x="7086600" y="4343400"/>
            <a:ext cx="381000" cy="35966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/>
          <p:cNvSpPr/>
          <p:nvPr/>
        </p:nvSpPr>
        <p:spPr>
          <a:xfrm>
            <a:off x="7086600" y="4965192"/>
            <a:ext cx="381000" cy="35966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7772400" y="2526792"/>
            <a:ext cx="381000" cy="359664"/>
            <a:chOff x="7543800" y="2743200"/>
            <a:chExt cx="533400" cy="533400"/>
          </a:xfrm>
        </p:grpSpPr>
        <p:sp>
          <p:nvSpPr>
            <p:cNvPr id="31" name="Oval 30"/>
            <p:cNvSpPr/>
            <p:nvPr/>
          </p:nvSpPr>
          <p:spPr>
            <a:xfrm>
              <a:off x="7543800" y="2743200"/>
              <a:ext cx="5334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7684008" y="2895600"/>
              <a:ext cx="76200" cy="762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7879080" y="2895600"/>
              <a:ext cx="76200" cy="762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7687056" y="3112008"/>
              <a:ext cx="257165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7772400" y="3200400"/>
            <a:ext cx="381000" cy="359664"/>
            <a:chOff x="7543800" y="3505200"/>
            <a:chExt cx="533400" cy="533400"/>
          </a:xfrm>
        </p:grpSpPr>
        <p:sp>
          <p:nvSpPr>
            <p:cNvPr id="46" name="Oval 45"/>
            <p:cNvSpPr/>
            <p:nvPr/>
          </p:nvSpPr>
          <p:spPr>
            <a:xfrm>
              <a:off x="7543800" y="3505200"/>
              <a:ext cx="5334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7684008" y="3657600"/>
              <a:ext cx="76200" cy="762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7879080" y="3657600"/>
              <a:ext cx="76200" cy="762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687056" y="3874008"/>
              <a:ext cx="257165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7772400" y="3810000"/>
            <a:ext cx="381000" cy="359664"/>
            <a:chOff x="7543800" y="4343400"/>
            <a:chExt cx="533400" cy="533400"/>
          </a:xfrm>
        </p:grpSpPr>
        <p:sp>
          <p:nvSpPr>
            <p:cNvPr id="51" name="Oval 50"/>
            <p:cNvSpPr/>
            <p:nvPr/>
          </p:nvSpPr>
          <p:spPr>
            <a:xfrm>
              <a:off x="7543800" y="4343400"/>
              <a:ext cx="5334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7684008" y="4495800"/>
              <a:ext cx="76200" cy="762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7879080" y="4495800"/>
              <a:ext cx="76200" cy="762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687056" y="4712208"/>
              <a:ext cx="257165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7772400" y="4343400"/>
            <a:ext cx="381000" cy="359664"/>
            <a:chOff x="7543800" y="5257800"/>
            <a:chExt cx="533400" cy="533400"/>
          </a:xfrm>
        </p:grpSpPr>
        <p:sp>
          <p:nvSpPr>
            <p:cNvPr id="56" name="Oval 55"/>
            <p:cNvSpPr/>
            <p:nvPr/>
          </p:nvSpPr>
          <p:spPr>
            <a:xfrm>
              <a:off x="7543800" y="5257800"/>
              <a:ext cx="5334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7684008" y="5410200"/>
              <a:ext cx="76200" cy="762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7879080" y="5410200"/>
              <a:ext cx="76200" cy="762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687056" y="5626608"/>
              <a:ext cx="257165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7772400" y="4965192"/>
            <a:ext cx="381000" cy="359664"/>
            <a:chOff x="7543800" y="6096000"/>
            <a:chExt cx="533400" cy="533400"/>
          </a:xfrm>
        </p:grpSpPr>
        <p:sp>
          <p:nvSpPr>
            <p:cNvPr id="61" name="Oval 60"/>
            <p:cNvSpPr/>
            <p:nvPr/>
          </p:nvSpPr>
          <p:spPr>
            <a:xfrm>
              <a:off x="7543800" y="6096000"/>
              <a:ext cx="5334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7684008" y="6248400"/>
              <a:ext cx="76200" cy="762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7879080" y="6248400"/>
              <a:ext cx="76200" cy="762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7687056" y="6464808"/>
              <a:ext cx="257165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Smiley Face 39"/>
          <p:cNvSpPr/>
          <p:nvPr/>
        </p:nvSpPr>
        <p:spPr>
          <a:xfrm>
            <a:off x="8486775" y="5660136"/>
            <a:ext cx="381000" cy="359664"/>
          </a:xfrm>
          <a:prstGeom prst="smileyFace">
            <a:avLst>
              <a:gd name="adj" fmla="val -4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/>
          <p:cNvSpPr/>
          <p:nvPr/>
        </p:nvSpPr>
        <p:spPr>
          <a:xfrm>
            <a:off x="7115175" y="5650992"/>
            <a:ext cx="381000" cy="35966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800975" y="5650992"/>
            <a:ext cx="381000" cy="359664"/>
            <a:chOff x="7543800" y="6096000"/>
            <a:chExt cx="533400" cy="533400"/>
          </a:xfrm>
        </p:grpSpPr>
        <p:sp>
          <p:nvSpPr>
            <p:cNvPr id="43" name="Oval 42"/>
            <p:cNvSpPr/>
            <p:nvPr/>
          </p:nvSpPr>
          <p:spPr>
            <a:xfrm>
              <a:off x="7543800" y="6096000"/>
              <a:ext cx="5334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7684008" y="6248400"/>
              <a:ext cx="76200" cy="762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7879080" y="6248400"/>
              <a:ext cx="76200" cy="762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7687056" y="6464808"/>
              <a:ext cx="257165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51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webjong_illustrations_996553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590800" y="3962400"/>
            <a:ext cx="39243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80010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4000" b="1" i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SỨC KHỎE!</a:t>
            </a:r>
            <a:endParaRPr lang="en-US" sz="4000" b="1" i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0181" name="Picture 8" descr="AN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1447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8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269</Words>
  <Application>Microsoft Office PowerPoint</Application>
  <PresentationFormat>Trình chiếu Trên màn hình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.VnArial</vt:lpstr>
      <vt:lpstr>.VnAvant</vt:lpstr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Trang Dao Phuong</cp:lastModifiedBy>
  <cp:revision>39</cp:revision>
  <dcterms:created xsi:type="dcterms:W3CDTF">2020-08-09T01:17:23Z</dcterms:created>
  <dcterms:modified xsi:type="dcterms:W3CDTF">2022-03-29T08:22:15Z</dcterms:modified>
</cp:coreProperties>
</file>