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8543D-B8BA-43EE-9414-0C4F375DA0D8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9C37-4DC2-4C1C-AD3F-E9D8D05D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05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8543D-B8BA-43EE-9414-0C4F375DA0D8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9C37-4DC2-4C1C-AD3F-E9D8D05D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60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8543D-B8BA-43EE-9414-0C4F375DA0D8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9C37-4DC2-4C1C-AD3F-E9D8D05D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468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8543D-B8BA-43EE-9414-0C4F375DA0D8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9C37-4DC2-4C1C-AD3F-E9D8D05D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692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8543D-B8BA-43EE-9414-0C4F375DA0D8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9C37-4DC2-4C1C-AD3F-E9D8D05D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87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8543D-B8BA-43EE-9414-0C4F375DA0D8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9C37-4DC2-4C1C-AD3F-E9D8D05D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8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8543D-B8BA-43EE-9414-0C4F375DA0D8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9C37-4DC2-4C1C-AD3F-E9D8D05D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308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8543D-B8BA-43EE-9414-0C4F375DA0D8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9C37-4DC2-4C1C-AD3F-E9D8D05D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92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8543D-B8BA-43EE-9414-0C4F375DA0D8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9C37-4DC2-4C1C-AD3F-E9D8D05D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726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8543D-B8BA-43EE-9414-0C4F375DA0D8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9C37-4DC2-4C1C-AD3F-E9D8D05D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052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8543D-B8BA-43EE-9414-0C4F375DA0D8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9C37-4DC2-4C1C-AD3F-E9D8D05D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232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8543D-B8BA-43EE-9414-0C4F375DA0D8}" type="datetimeFigureOut">
              <a:rPr lang="en-US" smtClean="0"/>
              <a:t>3/21/2022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9C37-4DC2-4C1C-AD3F-E9D8D05DE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12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15254"/>
            <a:ext cx="7772400" cy="1470025"/>
          </a:xfrm>
        </p:spPr>
        <p:txBody>
          <a:bodyPr/>
          <a:lstStyle/>
          <a:p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Khởi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2">
                    <a:lumMod val="50000"/>
                  </a:schemeClr>
                </a:solidFill>
              </a:rPr>
              <a:t>động</a:t>
            </a:r>
            <a:endParaRPr lang="en-US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6504497" cy="1524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93521" y="838200"/>
            <a:ext cx="926279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500" b="1" dirty="0" err="1">
                <a:solidFill>
                  <a:srgbClr val="FF0000"/>
                </a:solidFill>
              </a:rPr>
              <a:t>Tiết</a:t>
            </a:r>
            <a:r>
              <a:rPr lang="en-US" sz="2500" b="1" dirty="0">
                <a:solidFill>
                  <a:srgbClr val="FF0000"/>
                </a:solidFill>
              </a:rPr>
              <a:t> 2</a:t>
            </a:r>
          </a:p>
        </p:txBody>
      </p:sp>
      <p:pic>
        <p:nvPicPr>
          <p:cNvPr id="7" name="Hình ảnh 6">
            <a:extLst>
              <a:ext uri="{FF2B5EF4-FFF2-40B4-BE49-F238E27FC236}">
                <a16:creationId xmlns:a16="http://schemas.microsoft.com/office/drawing/2014/main" id="{BF18C450-C744-42DD-9BB3-CDC5296FE0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836" y="2392680"/>
            <a:ext cx="8440328" cy="415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962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err="1">
                <a:solidFill>
                  <a:schemeClr val="tx2">
                    <a:lumMod val="75000"/>
                  </a:schemeClr>
                </a:solidFill>
              </a:rPr>
              <a:t>Hoạt</a:t>
            </a:r>
            <a:r>
              <a:rPr lang="en-US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tx2">
                    <a:lumMod val="75000"/>
                  </a:schemeClr>
                </a:solidFill>
              </a:rPr>
              <a:t>động</a:t>
            </a:r>
            <a:r>
              <a:rPr lang="en-US" b="1" i="1" dirty="0">
                <a:solidFill>
                  <a:schemeClr val="tx2">
                    <a:lumMod val="75000"/>
                  </a:schemeClr>
                </a:solidFill>
              </a:rPr>
              <a:t> 3:</a:t>
            </a:r>
          </a:p>
        </p:txBody>
      </p:sp>
      <p:pic>
        <p:nvPicPr>
          <p:cNvPr id="6" name="Content Placeholder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81000"/>
            <a:ext cx="7772400" cy="103440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25754"/>
            <a:ext cx="9144000" cy="898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775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2483342"/>
              </p:ext>
            </p:extLst>
          </p:nvPr>
        </p:nvGraphicFramePr>
        <p:xfrm>
          <a:off x="76200" y="609600"/>
          <a:ext cx="9067800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2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1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/>
                        <a:t>Việc</a:t>
                      </a:r>
                      <a:r>
                        <a:rPr lang="en-US" sz="2500" baseline="0" dirty="0"/>
                        <a:t> </a:t>
                      </a:r>
                      <a:r>
                        <a:rPr lang="en-US" sz="2500" baseline="0" dirty="0" err="1"/>
                        <a:t>nên</a:t>
                      </a:r>
                      <a:r>
                        <a:rPr lang="en-US" sz="2500" baseline="0" dirty="0"/>
                        <a:t> </a:t>
                      </a:r>
                      <a:r>
                        <a:rPr lang="en-US" sz="2500" baseline="0" dirty="0" err="1"/>
                        <a:t>làm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dirty="0" err="1"/>
                        <a:t>Việc</a:t>
                      </a:r>
                      <a:r>
                        <a:rPr lang="en-US" sz="2500" baseline="0" dirty="0"/>
                        <a:t> </a:t>
                      </a:r>
                      <a:r>
                        <a:rPr lang="en-US" sz="2500" baseline="0" dirty="0" err="1"/>
                        <a:t>không</a:t>
                      </a:r>
                      <a:r>
                        <a:rPr lang="en-US" sz="2500" baseline="0" dirty="0"/>
                        <a:t> </a:t>
                      </a:r>
                      <a:r>
                        <a:rPr lang="en-US" sz="2500" baseline="0" dirty="0" err="1"/>
                        <a:t>nên</a:t>
                      </a:r>
                      <a:r>
                        <a:rPr lang="en-US" sz="2500" baseline="0" dirty="0"/>
                        <a:t> </a:t>
                      </a:r>
                      <a:r>
                        <a:rPr lang="en-US" sz="2500" baseline="0" dirty="0" err="1"/>
                        <a:t>làm</a:t>
                      </a:r>
                      <a:endParaRPr lang="en-US" sz="2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r>
                        <a:rPr lang="en-US" sz="2500" dirty="0" err="1"/>
                        <a:t>Trời</a:t>
                      </a:r>
                      <a:r>
                        <a:rPr lang="en-US" sz="2500" baseline="0" dirty="0"/>
                        <a:t> </a:t>
                      </a:r>
                      <a:r>
                        <a:rPr lang="en-US" sz="2500" baseline="0" dirty="0" err="1"/>
                        <a:t>nắng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Ngồi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trong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nhà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làm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việc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chỗ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mát</a:t>
                      </a:r>
                      <a:r>
                        <a:rPr lang="en-US" baseline="0" dirty="0"/>
                        <a:t>,…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Tập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thể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dục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ngoài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trời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nắng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uống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nước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đá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khi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khát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dùng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điều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hòa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quá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lạnh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ra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ngoài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lúc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nắng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nóng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cao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điểm</a:t>
                      </a:r>
                      <a:r>
                        <a:rPr lang="en-US" baseline="0" dirty="0"/>
                        <a:t>,..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err="1"/>
                        <a:t>Trời</a:t>
                      </a:r>
                      <a:r>
                        <a:rPr lang="en-US" sz="2500" baseline="0" dirty="0"/>
                        <a:t> </a:t>
                      </a:r>
                      <a:r>
                        <a:rPr lang="en-US" sz="2500" baseline="0" dirty="0" err="1"/>
                        <a:t>mưa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Ngồi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trong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nhà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nếu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ra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ngoài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phải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mặc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áo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mưa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che</a:t>
                      </a:r>
                      <a:r>
                        <a:rPr lang="en-US" baseline="0" dirty="0"/>
                        <a:t> ô,….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 </a:t>
                      </a:r>
                      <a:r>
                        <a:rPr lang="en-US" dirty="0" err="1"/>
                        <a:t>ngoài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trời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mưa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tránh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đứng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gần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các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vật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đựng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kim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loại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tránh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xa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các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nắp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cống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tránh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xa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các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vật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cao</a:t>
                      </a:r>
                      <a:r>
                        <a:rPr lang="en-US" baseline="0" dirty="0"/>
                        <a:t>,…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err="1"/>
                        <a:t>Trời</a:t>
                      </a:r>
                      <a:r>
                        <a:rPr lang="en-US" sz="2500" baseline="0" dirty="0"/>
                        <a:t> </a:t>
                      </a:r>
                      <a:r>
                        <a:rPr lang="en-US" sz="2500" baseline="0" dirty="0" err="1"/>
                        <a:t>nóng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Uống</a:t>
                      </a:r>
                      <a:r>
                        <a:rPr lang="en-US" dirty="0"/>
                        <a:t>  </a:t>
                      </a:r>
                      <a:r>
                        <a:rPr lang="en-US" dirty="0" err="1"/>
                        <a:t>nước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nhiều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bổ</a:t>
                      </a:r>
                      <a:r>
                        <a:rPr lang="en-US" baseline="0" dirty="0"/>
                        <a:t> sung </a:t>
                      </a:r>
                      <a:r>
                        <a:rPr lang="en-US" baseline="0" dirty="0" err="1"/>
                        <a:t>nước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chanh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hoặc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muối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pha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loãng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làm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việc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vừa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phải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ngồi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dưới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quạt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điện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hoặc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điều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hòa</a:t>
                      </a:r>
                      <a:r>
                        <a:rPr lang="en-US" baseline="0" dirty="0"/>
                        <a:t>,…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Tiếp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xúc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nắng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nóng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trực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tiếp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quá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lâu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không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để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nhiệt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độ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trong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phòng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quá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thấp</a:t>
                      </a:r>
                      <a:r>
                        <a:rPr lang="en-US" baseline="0" dirty="0"/>
                        <a:t>,…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 err="1"/>
                        <a:t>Trời</a:t>
                      </a:r>
                      <a:r>
                        <a:rPr lang="en-US" sz="2500" baseline="0" dirty="0"/>
                        <a:t> </a:t>
                      </a:r>
                      <a:r>
                        <a:rPr lang="en-US" sz="2500" baseline="0" dirty="0" err="1"/>
                        <a:t>lạnh</a:t>
                      </a:r>
                      <a:endParaRPr lang="en-US" sz="2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Nên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mặc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áo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ấm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uống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nước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ấm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tập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thể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dục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thể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thao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ăn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đồ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ăn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nóng</a:t>
                      </a:r>
                      <a:r>
                        <a:rPr lang="en-US" baseline="0" dirty="0"/>
                        <a:t>,….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Uống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nước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lạnh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mặc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phong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phanh</a:t>
                      </a:r>
                      <a:r>
                        <a:rPr lang="en-US" baseline="0" dirty="0"/>
                        <a:t>, </a:t>
                      </a:r>
                      <a:r>
                        <a:rPr lang="en-US" baseline="0" dirty="0" err="1"/>
                        <a:t>ra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ngoài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trời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khi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không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cần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thiết</a:t>
                      </a:r>
                      <a:r>
                        <a:rPr lang="en-US" baseline="0" dirty="0"/>
                        <a:t>,…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1414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 err="1">
                <a:solidFill>
                  <a:schemeClr val="tx2">
                    <a:lumMod val="75000"/>
                  </a:schemeClr>
                </a:solidFill>
              </a:rPr>
              <a:t>Bài</a:t>
            </a:r>
            <a:r>
              <a:rPr lang="en-US" b="1" i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b="1" i="1" dirty="0" err="1">
                <a:solidFill>
                  <a:schemeClr val="tx2">
                    <a:lumMod val="75000"/>
                  </a:schemeClr>
                </a:solidFill>
              </a:rPr>
              <a:t>tập</a:t>
            </a:r>
            <a:endParaRPr lang="en-US" b="1" i="1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en-US" i="1" dirty="0" err="1"/>
              <a:t>Việc</a:t>
            </a:r>
            <a:r>
              <a:rPr lang="en-US" i="1" dirty="0"/>
              <a:t> </a:t>
            </a:r>
            <a:r>
              <a:rPr lang="en-US" i="1" dirty="0" err="1"/>
              <a:t>làm</a:t>
            </a:r>
            <a:r>
              <a:rPr lang="en-US" i="1" dirty="0"/>
              <a:t> </a:t>
            </a:r>
            <a:r>
              <a:rPr lang="en-US" i="1" dirty="0" err="1"/>
              <a:t>nào</a:t>
            </a:r>
            <a:r>
              <a:rPr lang="en-US" i="1" dirty="0"/>
              <a:t> </a:t>
            </a:r>
            <a:r>
              <a:rPr lang="en-US" i="1" dirty="0" err="1"/>
              <a:t>sau</a:t>
            </a:r>
            <a:r>
              <a:rPr lang="en-US" i="1" dirty="0"/>
              <a:t> </a:t>
            </a:r>
            <a:r>
              <a:rPr lang="en-US" i="1" dirty="0" err="1"/>
              <a:t>đây</a:t>
            </a:r>
            <a:r>
              <a:rPr lang="en-US" i="1" dirty="0"/>
              <a:t> </a:t>
            </a:r>
            <a:r>
              <a:rPr lang="en-US" i="1" dirty="0" err="1">
                <a:solidFill>
                  <a:srgbClr val="FF0000"/>
                </a:solidFill>
              </a:rPr>
              <a:t>không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i="1" dirty="0" err="1"/>
              <a:t>nên</a:t>
            </a:r>
            <a:r>
              <a:rPr lang="en-US" i="1" dirty="0"/>
              <a:t> </a:t>
            </a:r>
            <a:r>
              <a:rPr lang="en-US" i="1" dirty="0" err="1"/>
              <a:t>làm</a:t>
            </a:r>
            <a:r>
              <a:rPr lang="en-US" i="1" dirty="0"/>
              <a:t> </a:t>
            </a:r>
            <a:r>
              <a:rPr lang="en-US" i="1" dirty="0" err="1"/>
              <a:t>để</a:t>
            </a:r>
            <a:r>
              <a:rPr lang="en-US" i="1" dirty="0"/>
              <a:t> </a:t>
            </a:r>
            <a:r>
              <a:rPr lang="en-US" i="1" dirty="0" err="1"/>
              <a:t>giữ</a:t>
            </a:r>
            <a:r>
              <a:rPr lang="en-US" i="1" dirty="0"/>
              <a:t> </a:t>
            </a:r>
            <a:r>
              <a:rPr lang="en-US" i="1" dirty="0" err="1"/>
              <a:t>sức</a:t>
            </a:r>
            <a:r>
              <a:rPr lang="en-US" i="1" dirty="0"/>
              <a:t> </a:t>
            </a:r>
            <a:r>
              <a:rPr lang="en-US" i="1" dirty="0" err="1"/>
              <a:t>khỏe</a:t>
            </a:r>
            <a:r>
              <a:rPr lang="en-US" i="1" dirty="0"/>
              <a:t>?</a:t>
            </a:r>
          </a:p>
          <a:p>
            <a:pPr marL="514350" indent="-514350">
              <a:buAutoNum type="alphaUcPeriod"/>
            </a:pPr>
            <a:r>
              <a:rPr lang="en-US" dirty="0" err="1"/>
              <a:t>Mang</a:t>
            </a:r>
            <a:r>
              <a:rPr lang="en-US" dirty="0"/>
              <a:t>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áo</a:t>
            </a:r>
            <a:r>
              <a:rPr lang="en-US" dirty="0"/>
              <a:t> </a:t>
            </a:r>
            <a:r>
              <a:rPr lang="en-US" dirty="0" err="1"/>
              <a:t>mưa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nghe</a:t>
            </a:r>
            <a:r>
              <a:rPr lang="en-US" dirty="0"/>
              <a:t> </a:t>
            </a:r>
            <a:r>
              <a:rPr lang="en-US" dirty="0" err="1"/>
              <a:t>dự</a:t>
            </a:r>
            <a:r>
              <a:rPr lang="en-US" dirty="0"/>
              <a:t> </a:t>
            </a:r>
            <a:r>
              <a:rPr lang="en-US" dirty="0" err="1"/>
              <a:t>báo</a:t>
            </a:r>
            <a:r>
              <a:rPr lang="en-US" dirty="0"/>
              <a:t> </a:t>
            </a:r>
            <a:r>
              <a:rPr lang="en-US" dirty="0" err="1"/>
              <a:t>thời</a:t>
            </a:r>
            <a:r>
              <a:rPr lang="en-US" dirty="0"/>
              <a:t> </a:t>
            </a:r>
            <a:r>
              <a:rPr lang="en-US" dirty="0" err="1"/>
              <a:t>tiết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mưa</a:t>
            </a:r>
            <a:r>
              <a:rPr lang="en-US" dirty="0"/>
              <a:t>.</a:t>
            </a:r>
          </a:p>
          <a:p>
            <a:pPr marL="514350" indent="-514350">
              <a:buAutoNum type="alphaUcPeriod"/>
            </a:pPr>
            <a:r>
              <a:rPr lang="en-US" dirty="0" err="1"/>
              <a:t>Quàng</a:t>
            </a:r>
            <a:r>
              <a:rPr lang="en-US" dirty="0"/>
              <a:t> </a:t>
            </a:r>
            <a:r>
              <a:rPr lang="en-US" dirty="0" err="1"/>
              <a:t>khăn</a:t>
            </a:r>
            <a:r>
              <a:rPr lang="en-US" dirty="0"/>
              <a:t> </a:t>
            </a:r>
            <a:r>
              <a:rPr lang="en-US" dirty="0" err="1"/>
              <a:t>ấm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trời</a:t>
            </a:r>
            <a:r>
              <a:rPr lang="en-US" dirty="0"/>
              <a:t> </a:t>
            </a:r>
            <a:r>
              <a:rPr lang="en-US" dirty="0" err="1"/>
              <a:t>lạnh</a:t>
            </a:r>
            <a:r>
              <a:rPr lang="en-US" dirty="0"/>
              <a:t>.</a:t>
            </a:r>
          </a:p>
          <a:p>
            <a:pPr marL="514350" indent="-514350">
              <a:buAutoNum type="alphaUcPeriod"/>
            </a:pPr>
            <a:r>
              <a:rPr lang="en-US" dirty="0" err="1"/>
              <a:t>Đội</a:t>
            </a:r>
            <a:r>
              <a:rPr lang="en-US" dirty="0"/>
              <a:t> </a:t>
            </a:r>
            <a:r>
              <a:rPr lang="en-US" dirty="0" err="1"/>
              <a:t>mũ</a:t>
            </a:r>
            <a:r>
              <a:rPr lang="en-US" dirty="0"/>
              <a:t> </a:t>
            </a:r>
            <a:r>
              <a:rPr lang="en-US" dirty="0" err="1"/>
              <a:t>rộng</a:t>
            </a:r>
            <a:r>
              <a:rPr lang="en-US" dirty="0"/>
              <a:t> </a:t>
            </a:r>
            <a:r>
              <a:rPr lang="en-US" dirty="0" err="1"/>
              <a:t>vành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ngoài</a:t>
            </a:r>
            <a:r>
              <a:rPr lang="en-US" dirty="0"/>
              <a:t> </a:t>
            </a:r>
            <a:r>
              <a:rPr lang="en-US" dirty="0" err="1"/>
              <a:t>trời</a:t>
            </a:r>
            <a:r>
              <a:rPr lang="en-US" dirty="0"/>
              <a:t> </a:t>
            </a:r>
            <a:r>
              <a:rPr lang="en-US" dirty="0" err="1"/>
              <a:t>nắng</a:t>
            </a:r>
            <a:r>
              <a:rPr lang="en-US" dirty="0"/>
              <a:t>.</a:t>
            </a:r>
          </a:p>
          <a:p>
            <a:pPr marL="514350" indent="-514350">
              <a:buAutoNum type="alphaUcPeriod"/>
            </a:pP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chân</a:t>
            </a:r>
            <a:r>
              <a:rPr lang="en-US" dirty="0"/>
              <a:t> </a:t>
            </a:r>
            <a:r>
              <a:rPr lang="en-US" dirty="0" err="1"/>
              <a:t>đất</a:t>
            </a:r>
            <a:r>
              <a:rPr lang="en-US" dirty="0"/>
              <a:t>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trời</a:t>
            </a:r>
            <a:r>
              <a:rPr lang="en-US" dirty="0"/>
              <a:t> </a:t>
            </a:r>
            <a:r>
              <a:rPr lang="en-US" dirty="0" err="1"/>
              <a:t>lạnh</a:t>
            </a:r>
            <a:r>
              <a:rPr lang="en-US" dirty="0"/>
              <a:t>.</a:t>
            </a:r>
          </a:p>
          <a:p>
            <a:pPr marL="514350" indent="-514350">
              <a:buAutoNum type="alphaUcPeriod"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4292025"/>
            <a:ext cx="48261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D.  </a:t>
            </a:r>
            <a:r>
              <a:rPr lang="en-US" sz="3200" dirty="0" err="1">
                <a:solidFill>
                  <a:srgbClr val="FF0000"/>
                </a:solidFill>
              </a:rPr>
              <a:t>Đi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chân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đất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khi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trời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lạnh</a:t>
            </a:r>
            <a:r>
              <a:rPr lang="en-US" sz="32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1755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/>
          <a:lstStyle/>
          <a:p>
            <a:pPr marL="0" indent="0">
              <a:buNone/>
            </a:pPr>
            <a:r>
              <a:rPr lang="en-US" i="1" dirty="0" err="1"/>
              <a:t>Hoạt</a:t>
            </a:r>
            <a:r>
              <a:rPr lang="en-US" i="1" dirty="0"/>
              <a:t> </a:t>
            </a:r>
            <a:r>
              <a:rPr lang="en-US" i="1" dirty="0" err="1"/>
              <a:t>động</a:t>
            </a:r>
            <a:r>
              <a:rPr lang="en-US" i="1" dirty="0"/>
              <a:t> 4: </a:t>
            </a:r>
            <a:r>
              <a:rPr lang="en-US" i="1" dirty="0" err="1"/>
              <a:t>Đóng</a:t>
            </a:r>
            <a:r>
              <a:rPr lang="en-US" i="1" dirty="0"/>
              <a:t> </a:t>
            </a:r>
            <a:r>
              <a:rPr lang="en-US" i="1" dirty="0" err="1"/>
              <a:t>vai</a:t>
            </a:r>
            <a:r>
              <a:rPr lang="en-US" i="1" dirty="0"/>
              <a:t> </a:t>
            </a:r>
            <a:r>
              <a:rPr lang="en-US" i="1" dirty="0" err="1"/>
              <a:t>xử</a:t>
            </a:r>
            <a:r>
              <a:rPr lang="en-US" i="1" dirty="0"/>
              <a:t> </a:t>
            </a:r>
            <a:r>
              <a:rPr lang="en-US" i="1" dirty="0" err="1"/>
              <a:t>lý</a:t>
            </a:r>
            <a:r>
              <a:rPr lang="en-US" i="1" dirty="0"/>
              <a:t> </a:t>
            </a:r>
            <a:r>
              <a:rPr lang="en-US" i="1" dirty="0" err="1"/>
              <a:t>tình</a:t>
            </a:r>
            <a:r>
              <a:rPr lang="en-US" i="1" dirty="0"/>
              <a:t> </a:t>
            </a:r>
            <a:r>
              <a:rPr lang="en-US" i="1" dirty="0" err="1"/>
              <a:t>huống</a:t>
            </a:r>
            <a:endParaRPr 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1" y="1510776"/>
            <a:ext cx="5714999" cy="52710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685800"/>
            <a:ext cx="7659169" cy="91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097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b="1" dirty="0" err="1"/>
              <a:t>Bài</a:t>
            </a:r>
            <a:r>
              <a:rPr lang="en-US" sz="4000" b="1" dirty="0"/>
              <a:t> </a:t>
            </a:r>
            <a:r>
              <a:rPr lang="en-US" sz="4000" b="1" dirty="0" err="1"/>
              <a:t>tập</a:t>
            </a:r>
            <a:endParaRPr lang="en-US" sz="4000" b="1" dirty="0"/>
          </a:p>
          <a:p>
            <a:pPr marL="0" indent="0">
              <a:buNone/>
            </a:pPr>
            <a:r>
              <a:rPr lang="en-US" sz="3000" dirty="0" err="1"/>
              <a:t>Câu</a:t>
            </a:r>
            <a:r>
              <a:rPr lang="en-US" sz="3000" dirty="0"/>
              <a:t> 1. </a:t>
            </a:r>
            <a:r>
              <a:rPr lang="en-US" sz="3000" dirty="0" err="1"/>
              <a:t>Khoanh</a:t>
            </a:r>
            <a:r>
              <a:rPr lang="en-US" sz="3000" dirty="0"/>
              <a:t> </a:t>
            </a:r>
            <a:r>
              <a:rPr lang="en-US" sz="3000" dirty="0" err="1"/>
              <a:t>tròn</a:t>
            </a:r>
            <a:r>
              <a:rPr lang="en-US" sz="3000" dirty="0"/>
              <a:t> </a:t>
            </a:r>
            <a:r>
              <a:rPr lang="en-US" sz="3000" dirty="0" err="1"/>
              <a:t>vào</a:t>
            </a:r>
            <a:r>
              <a:rPr lang="en-US" sz="3000" dirty="0"/>
              <a:t> </a:t>
            </a:r>
            <a:r>
              <a:rPr lang="en-US" sz="3000" dirty="0" err="1"/>
              <a:t>đáp</a:t>
            </a:r>
            <a:r>
              <a:rPr lang="en-US" sz="3000" dirty="0"/>
              <a:t> </a:t>
            </a:r>
            <a:r>
              <a:rPr lang="en-US" sz="3000" dirty="0" err="1"/>
              <a:t>án</a:t>
            </a:r>
            <a:r>
              <a:rPr lang="en-US" sz="3000" dirty="0"/>
              <a:t> </a:t>
            </a:r>
            <a:r>
              <a:rPr lang="en-US" sz="3000" dirty="0" err="1"/>
              <a:t>đúng</a:t>
            </a:r>
            <a:r>
              <a:rPr lang="en-US" sz="3000" dirty="0"/>
              <a:t>:</a:t>
            </a:r>
          </a:p>
          <a:p>
            <a:pPr marL="0" indent="0">
              <a:buNone/>
            </a:pPr>
            <a:r>
              <a:rPr lang="en-US" sz="3000" dirty="0" err="1"/>
              <a:t>Mặt</a:t>
            </a:r>
            <a:r>
              <a:rPr lang="en-US" sz="3000" dirty="0"/>
              <a:t> </a:t>
            </a:r>
            <a:r>
              <a:rPr lang="en-US" sz="3000" dirty="0" err="1"/>
              <a:t>trời</a:t>
            </a:r>
            <a:r>
              <a:rPr lang="en-US" sz="3000" dirty="0"/>
              <a:t> </a:t>
            </a:r>
            <a:r>
              <a:rPr lang="en-US" sz="3000" dirty="0" err="1"/>
              <a:t>chiếu</a:t>
            </a:r>
            <a:r>
              <a:rPr lang="en-US" sz="3000" dirty="0"/>
              <a:t> </a:t>
            </a:r>
            <a:r>
              <a:rPr lang="en-US" sz="3000" dirty="0" err="1"/>
              <a:t>sáng</a:t>
            </a:r>
            <a:r>
              <a:rPr lang="en-US" sz="3000" dirty="0"/>
              <a:t> </a:t>
            </a:r>
            <a:r>
              <a:rPr lang="en-US" sz="3000" dirty="0" err="1"/>
              <a:t>giúp</a:t>
            </a:r>
            <a:endParaRPr lang="en-US" sz="3000" dirty="0"/>
          </a:p>
          <a:p>
            <a:pPr marL="514350" indent="-514350">
              <a:buAutoNum type="alphaUcPeriod"/>
            </a:pPr>
            <a:r>
              <a:rPr lang="en-US" sz="3000" dirty="0" err="1"/>
              <a:t>Em</a:t>
            </a:r>
            <a:r>
              <a:rPr lang="en-US" sz="3000" dirty="0"/>
              <a:t> </a:t>
            </a:r>
            <a:r>
              <a:rPr lang="en-US" sz="3000" dirty="0" err="1"/>
              <a:t>đọc</a:t>
            </a:r>
            <a:r>
              <a:rPr lang="en-US" sz="3000" dirty="0"/>
              <a:t> </a:t>
            </a:r>
            <a:r>
              <a:rPr lang="en-US" sz="3000" dirty="0" err="1"/>
              <a:t>sách</a:t>
            </a:r>
            <a:r>
              <a:rPr lang="en-US" sz="3000" dirty="0"/>
              <a:t>.</a:t>
            </a:r>
          </a:p>
          <a:p>
            <a:pPr marL="514350" indent="-514350">
              <a:buAutoNum type="alphaUcPeriod"/>
            </a:pPr>
            <a:r>
              <a:rPr lang="en-US" sz="3000" dirty="0" err="1"/>
              <a:t>Em</a:t>
            </a:r>
            <a:r>
              <a:rPr lang="en-US" sz="3000" dirty="0"/>
              <a:t> </a:t>
            </a:r>
            <a:r>
              <a:rPr lang="en-US" sz="3000" dirty="0" err="1"/>
              <a:t>chơi</a:t>
            </a:r>
            <a:r>
              <a:rPr lang="en-US" sz="3000" dirty="0"/>
              <a:t> </a:t>
            </a:r>
            <a:r>
              <a:rPr lang="en-US" sz="3000" dirty="0" err="1"/>
              <a:t>đá</a:t>
            </a:r>
            <a:r>
              <a:rPr lang="en-US" sz="3000" dirty="0"/>
              <a:t> </a:t>
            </a:r>
            <a:r>
              <a:rPr lang="en-US" sz="3000" dirty="0" err="1"/>
              <a:t>bóng</a:t>
            </a:r>
            <a:r>
              <a:rPr lang="en-US" sz="3000" dirty="0"/>
              <a:t>.</a:t>
            </a:r>
          </a:p>
          <a:p>
            <a:pPr marL="514350" indent="-514350">
              <a:buAutoNum type="alphaUcPeriod"/>
            </a:pPr>
            <a:r>
              <a:rPr lang="en-US" sz="3000" dirty="0" err="1"/>
              <a:t>Em</a:t>
            </a:r>
            <a:r>
              <a:rPr lang="en-US" sz="3000" dirty="0"/>
              <a:t> </a:t>
            </a:r>
            <a:r>
              <a:rPr lang="en-US" sz="3000" dirty="0" err="1"/>
              <a:t>đi</a:t>
            </a:r>
            <a:r>
              <a:rPr lang="en-US" sz="3000" dirty="0"/>
              <a:t> </a:t>
            </a:r>
            <a:r>
              <a:rPr lang="en-US" sz="3000" dirty="0" err="1"/>
              <a:t>trên</a:t>
            </a:r>
            <a:r>
              <a:rPr lang="en-US" sz="3000" dirty="0"/>
              <a:t> </a:t>
            </a:r>
            <a:r>
              <a:rPr lang="en-US" sz="3000" dirty="0" err="1"/>
              <a:t>đường</a:t>
            </a:r>
            <a:r>
              <a:rPr lang="en-US" sz="3000" dirty="0"/>
              <a:t>.</a:t>
            </a:r>
          </a:p>
          <a:p>
            <a:pPr marL="514350" indent="-514350">
              <a:buAutoNum type="alphaUcPeriod"/>
            </a:pPr>
            <a:r>
              <a:rPr lang="en-US" sz="3000" dirty="0" err="1"/>
              <a:t>Tất</a:t>
            </a:r>
            <a:r>
              <a:rPr lang="en-US" sz="3000" dirty="0"/>
              <a:t> </a:t>
            </a:r>
            <a:r>
              <a:rPr lang="en-US" sz="3000" dirty="0" err="1"/>
              <a:t>cả</a:t>
            </a:r>
            <a:r>
              <a:rPr lang="en-US" sz="3000" dirty="0"/>
              <a:t> </a:t>
            </a:r>
            <a:r>
              <a:rPr lang="en-US" sz="3000" dirty="0" err="1"/>
              <a:t>các</a:t>
            </a:r>
            <a:r>
              <a:rPr lang="en-US" sz="3000" dirty="0"/>
              <a:t> </a:t>
            </a:r>
            <a:r>
              <a:rPr lang="en-US" sz="3000" dirty="0" err="1"/>
              <a:t>việc</a:t>
            </a:r>
            <a:r>
              <a:rPr lang="en-US" sz="3000" dirty="0"/>
              <a:t> </a:t>
            </a:r>
            <a:r>
              <a:rPr lang="en-US" sz="3000" dirty="0" err="1"/>
              <a:t>trên</a:t>
            </a:r>
            <a:r>
              <a:rPr lang="en-US" sz="3000" dirty="0"/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4216" y="3657600"/>
            <a:ext cx="370678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</a:rPr>
              <a:t>D.  </a:t>
            </a:r>
            <a:r>
              <a:rPr lang="en-US" sz="3000" dirty="0" err="1">
                <a:solidFill>
                  <a:srgbClr val="FF0000"/>
                </a:solidFill>
              </a:rPr>
              <a:t>Tất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cả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các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việc</a:t>
            </a:r>
            <a:r>
              <a:rPr lang="en-US" sz="3000" dirty="0">
                <a:solidFill>
                  <a:srgbClr val="FF0000"/>
                </a:solidFill>
              </a:rPr>
              <a:t> </a:t>
            </a:r>
            <a:r>
              <a:rPr lang="en-US" sz="3000" dirty="0" err="1">
                <a:solidFill>
                  <a:srgbClr val="FF0000"/>
                </a:solidFill>
              </a:rPr>
              <a:t>trên</a:t>
            </a:r>
            <a:r>
              <a:rPr lang="en-US" sz="3000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7191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Câu</a:t>
            </a:r>
            <a:r>
              <a:rPr lang="en-US" dirty="0"/>
              <a:t> 2.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bộ</a:t>
            </a:r>
            <a:r>
              <a:rPr lang="en-US" dirty="0"/>
              <a:t> </a:t>
            </a:r>
            <a:r>
              <a:rPr lang="en-US" dirty="0" err="1"/>
              <a:t>ngoài</a:t>
            </a:r>
            <a:r>
              <a:rPr lang="en-US" dirty="0"/>
              <a:t> </a:t>
            </a:r>
            <a:r>
              <a:rPr lang="en-US" dirty="0" err="1"/>
              <a:t>đường</a:t>
            </a:r>
            <a:r>
              <a:rPr lang="en-US" dirty="0"/>
              <a:t> </a:t>
            </a:r>
            <a:r>
              <a:rPr lang="en-US" dirty="0" err="1"/>
              <a:t>lúc</a:t>
            </a:r>
            <a:r>
              <a:rPr lang="en-US" dirty="0"/>
              <a:t> </a:t>
            </a:r>
            <a:r>
              <a:rPr lang="en-US" dirty="0" err="1"/>
              <a:t>trời</a:t>
            </a:r>
            <a:r>
              <a:rPr lang="en-US" dirty="0"/>
              <a:t> </a:t>
            </a:r>
            <a:r>
              <a:rPr lang="en-US" dirty="0" err="1"/>
              <a:t>mưa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gió</a:t>
            </a:r>
            <a:r>
              <a:rPr lang="en-US" dirty="0"/>
              <a:t> </a:t>
            </a:r>
            <a:r>
              <a:rPr lang="en-US" dirty="0" err="1"/>
              <a:t>mạnh</a:t>
            </a:r>
            <a:r>
              <a:rPr lang="en-US" dirty="0"/>
              <a:t>, </a:t>
            </a:r>
            <a:r>
              <a:rPr lang="en-US" dirty="0" err="1"/>
              <a:t>theo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trang</a:t>
            </a:r>
            <a:r>
              <a:rPr lang="en-US" dirty="0"/>
              <a:t> </a:t>
            </a:r>
            <a:r>
              <a:rPr lang="en-US" dirty="0" err="1"/>
              <a:t>phục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đây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phù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A. </a:t>
            </a:r>
            <a:r>
              <a:rPr lang="en-US" dirty="0" err="1"/>
              <a:t>Cầm</a:t>
            </a:r>
            <a:r>
              <a:rPr lang="en-US" dirty="0"/>
              <a:t> ô (</a:t>
            </a:r>
            <a:r>
              <a:rPr lang="en-US" dirty="0" err="1"/>
              <a:t>dù</a:t>
            </a:r>
            <a:r>
              <a:rPr lang="en-US" dirty="0"/>
              <a:t>).</a:t>
            </a:r>
          </a:p>
          <a:p>
            <a:pPr marL="0" indent="0">
              <a:buNone/>
            </a:pPr>
            <a:r>
              <a:rPr lang="en-US" dirty="0"/>
              <a:t>B. </a:t>
            </a:r>
            <a:r>
              <a:rPr lang="en-US" dirty="0" err="1"/>
              <a:t>Áo</a:t>
            </a:r>
            <a:r>
              <a:rPr lang="en-US" dirty="0"/>
              <a:t> </a:t>
            </a:r>
            <a:r>
              <a:rPr lang="en-US" dirty="0" err="1"/>
              <a:t>mưa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C. </a:t>
            </a:r>
            <a:r>
              <a:rPr lang="en-US" dirty="0" err="1"/>
              <a:t>Áo</a:t>
            </a:r>
            <a:r>
              <a:rPr lang="en-US" dirty="0"/>
              <a:t> </a:t>
            </a:r>
            <a:r>
              <a:rPr lang="en-US" dirty="0" err="1"/>
              <a:t>khoác</a:t>
            </a:r>
            <a:r>
              <a:rPr lang="en-US" dirty="0"/>
              <a:t> </a:t>
            </a:r>
            <a:r>
              <a:rPr lang="en-US" dirty="0" err="1"/>
              <a:t>dày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vải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2514600"/>
            <a:ext cx="202811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B. </a:t>
            </a:r>
            <a:r>
              <a:rPr lang="en-US" sz="3200" dirty="0" err="1">
                <a:solidFill>
                  <a:srgbClr val="FF0000"/>
                </a:solidFill>
              </a:rPr>
              <a:t>Áo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mưa</a:t>
            </a:r>
            <a:r>
              <a:rPr lang="en-US" sz="3200" dirty="0">
                <a:solidFill>
                  <a:srgbClr val="FF0000"/>
                </a:solidFill>
              </a:rPr>
              <a:t>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09715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352</Words>
  <Application>Microsoft Office PowerPoint</Application>
  <PresentationFormat>Trình chiếu Trên màn hình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2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Khởi động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Khởi động</dc:title>
  <dc:creator>thu huyen</dc:creator>
  <cp:lastModifiedBy>Trang Dao Phuong</cp:lastModifiedBy>
  <cp:revision>7</cp:revision>
  <dcterms:created xsi:type="dcterms:W3CDTF">2020-08-20T13:35:38Z</dcterms:created>
  <dcterms:modified xsi:type="dcterms:W3CDTF">2022-03-21T04:05:51Z</dcterms:modified>
</cp:coreProperties>
</file>